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791325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49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3503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7665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7871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7051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2305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8288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3359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876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8862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2281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1390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996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107380" y="100435"/>
            <a:ext cx="5976788" cy="376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100000">
                <a:srgbClr val="2244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ja-JP" altLang="en-US" dirty="0">
                <a:solidFill>
                  <a:schemeClr val="bg1"/>
                </a:solidFill>
                <a:latin typeface="MS UI Gothic" pitchFamily="50" charset="-128"/>
              </a:rPr>
              <a:t>　ご提案書</a:t>
            </a:r>
          </a:p>
        </p:txBody>
      </p:sp>
      <p:sp>
        <p:nvSpPr>
          <p:cNvPr id="18435" name="AutoShape 4"/>
          <p:cNvSpPr>
            <a:spLocks noChangeArrowheads="1"/>
          </p:cNvSpPr>
          <p:nvPr/>
        </p:nvSpPr>
        <p:spPr bwMode="auto">
          <a:xfrm>
            <a:off x="5795963" y="4005063"/>
            <a:ext cx="3097212" cy="2197299"/>
          </a:xfrm>
          <a:prstGeom prst="roundRect">
            <a:avLst>
              <a:gd name="adj" fmla="val 9579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square" lIns="18000"/>
          <a:lstStyle/>
          <a:p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1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台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3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役の多機能ライト。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ボタン１つで操作可能な、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ユニバーサルデザインです。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・８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LED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トーチライト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・８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LED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ランタンライト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・８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LED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ワークライト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万一の非常時やレジャーでも重宝します。</a:t>
            </a:r>
          </a:p>
        </p:txBody>
      </p:sp>
      <p:sp>
        <p:nvSpPr>
          <p:cNvPr id="18436" name="AutoShape 5"/>
          <p:cNvSpPr>
            <a:spLocks noChangeArrowheads="1"/>
          </p:cNvSpPr>
          <p:nvPr/>
        </p:nvSpPr>
        <p:spPr bwMode="auto">
          <a:xfrm>
            <a:off x="5795963" y="764704"/>
            <a:ext cx="3097212" cy="3168352"/>
          </a:xfrm>
          <a:prstGeom prst="roundRect">
            <a:avLst>
              <a:gd name="adj" fmla="val 6324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square" lIns="18000"/>
          <a:lstStyle/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品名：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3WAY LED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マルチライト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品番：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SC-1246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上代：￥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1800</a:t>
            </a:r>
          </a:p>
          <a:p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色柄：単色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商品サイズ：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200×85×95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ｍｍ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包装：化粧箱入り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包装サイズ：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220×90×100mm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材質：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ABS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樹脂・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PS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樹脂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入数：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48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生産国：中国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備考：モニター用 単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3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電池３本（添付）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名入れスペース：電池フタ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20×40mm</a:t>
            </a:r>
          </a:p>
        </p:txBody>
      </p:sp>
      <p:sp>
        <p:nvSpPr>
          <p:cNvPr id="18437" name="正方形/長方形 9"/>
          <p:cNvSpPr>
            <a:spLocks noChangeArrowheads="1"/>
          </p:cNvSpPr>
          <p:nvPr/>
        </p:nvSpPr>
        <p:spPr bwMode="auto">
          <a:xfrm>
            <a:off x="179388" y="764705"/>
            <a:ext cx="5500687" cy="5432896"/>
          </a:xfrm>
          <a:prstGeom prst="rect">
            <a:avLst/>
          </a:prstGeom>
          <a:noFill/>
          <a:ln w="25400" algn="ctr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ja-JP" altLang="en-US">
              <a:latin typeface="Calibri" pitchFamily="34" charset="0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0" y="63087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0" y="5492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図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21"/>
          <a:stretch/>
        </p:blipFill>
        <p:spPr>
          <a:xfrm>
            <a:off x="289220" y="839755"/>
            <a:ext cx="5189877" cy="3750914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221" y="4292059"/>
            <a:ext cx="2266555" cy="1831256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4292059"/>
            <a:ext cx="1224136" cy="1831255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05"/>
          <a:stretch/>
        </p:blipFill>
        <p:spPr>
          <a:xfrm>
            <a:off x="3779912" y="4292060"/>
            <a:ext cx="1697967" cy="1825370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38" t="16558" r="34490" b="23844"/>
          <a:stretch/>
        </p:blipFill>
        <p:spPr>
          <a:xfrm rot="16200000">
            <a:off x="678389" y="450587"/>
            <a:ext cx="1209115" cy="1987449"/>
          </a:xfrm>
          <a:prstGeom prst="rect">
            <a:avLst/>
          </a:prstGeom>
        </p:spPr>
      </p:pic>
      <p:sp>
        <p:nvSpPr>
          <p:cNvPr id="14" name="正方形/長方形 13"/>
          <p:cNvSpPr/>
          <p:nvPr/>
        </p:nvSpPr>
        <p:spPr>
          <a:xfrm>
            <a:off x="566906" y="1527577"/>
            <a:ext cx="473657" cy="192366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0431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99</Words>
  <Application>Microsoft Office PowerPoint</Application>
  <PresentationFormat>画面に合わせる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MS UI Gothic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中村正嗣</dc:creator>
  <cp:lastModifiedBy>ナニワ 服部</cp:lastModifiedBy>
  <cp:revision>24</cp:revision>
  <cp:lastPrinted>2014-01-27T04:29:49Z</cp:lastPrinted>
  <dcterms:created xsi:type="dcterms:W3CDTF">2013-05-25T04:35:45Z</dcterms:created>
  <dcterms:modified xsi:type="dcterms:W3CDTF">2023-01-30T09:34:56Z</dcterms:modified>
</cp:coreProperties>
</file>