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3"/>
            <a:ext cx="3097212" cy="219729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台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役の多機能ライト。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ボタン１つで操作可能な、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ユニバーサルデザインです。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トーチライト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ランタンライト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ワークライト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万一の非常時やレジャーでも重宝します。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3WAY 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マルチライト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SC-1246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200×85×95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220×90×100mm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備考：モニター用 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電池３本（添付）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名入れスペース：電池フタ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20×40mm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1"/>
          <a:stretch/>
        </p:blipFill>
        <p:spPr>
          <a:xfrm>
            <a:off x="289220" y="839755"/>
            <a:ext cx="5189877" cy="375091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21" y="4292059"/>
            <a:ext cx="2266555" cy="183125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292059"/>
            <a:ext cx="1224136" cy="183125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05"/>
          <a:stretch/>
        </p:blipFill>
        <p:spPr>
          <a:xfrm>
            <a:off x="3779912" y="4292060"/>
            <a:ext cx="1697967" cy="182537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38" t="16558" r="34490" b="23844"/>
          <a:stretch/>
        </p:blipFill>
        <p:spPr>
          <a:xfrm rot="16200000">
            <a:off x="678389" y="450587"/>
            <a:ext cx="1209115" cy="1987449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66906" y="1527577"/>
            <a:ext cx="473657" cy="19236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99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24</cp:revision>
  <cp:lastPrinted>2014-01-27T04:29:49Z</cp:lastPrinted>
  <dcterms:created xsi:type="dcterms:W3CDTF">2013-05-25T04:35:45Z</dcterms:created>
  <dcterms:modified xsi:type="dcterms:W3CDTF">2023-01-30T09:34:56Z</dcterms:modified>
</cp:coreProperties>
</file>