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5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933055"/>
            <a:ext cx="3097212" cy="2269307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ワンショルダータイプの多機能バッグ。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使いやすいフロントホックタイプ。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反射テープもついて夜間も安心！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機能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</a:t>
            </a:r>
            <a:r>
              <a:rPr lang="en-US" altLang="ja-JP" sz="1200" dirty="0">
                <a:latin typeface="MS UI Gothic" pitchFamily="50" charset="-128"/>
                <a:ea typeface="MS UI Gothic" pitchFamily="50" charset="-128"/>
              </a:rPr>
              <a:t>500ml</a:t>
            </a:r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ペットボトルが入る外側メッシュポケット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・フロントポケット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・イヤホンを通せるホール付き内ポケット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　（ポケットにスマホなどを入れられます）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・夜間に安全な反射テープ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060340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品名：スリングバッグ反射テープ付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品番：ＳＣ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-1415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1250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</a:t>
            </a:r>
            <a:r>
              <a:rPr lang="ja-JP" altLang="en-US" sz="1400">
                <a:latin typeface="MS UI Gothic" pitchFamily="50" charset="-128"/>
                <a:ea typeface="MS UI Gothic" pitchFamily="50" charset="-128"/>
              </a:rPr>
              <a:t>：レッド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330×150×430mm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P.P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330×80×430mm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材質：ポリエステル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50×50mm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956"/>
          <a:stretch/>
        </p:blipFill>
        <p:spPr>
          <a:xfrm>
            <a:off x="288931" y="819160"/>
            <a:ext cx="1690781" cy="2825864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932" y="3679240"/>
            <a:ext cx="2640800" cy="241385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338" r="15501" b="14697"/>
          <a:stretch/>
        </p:blipFill>
        <p:spPr>
          <a:xfrm>
            <a:off x="2665070" y="3788371"/>
            <a:ext cx="3001618" cy="2304724"/>
          </a:xfrm>
          <a:prstGeom prst="ellipse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1007603" y="2623930"/>
            <a:ext cx="360040" cy="360040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95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橘高　大典</dc:creator>
  <cp:lastModifiedBy>服部 ナニワ</cp:lastModifiedBy>
  <cp:revision>28</cp:revision>
  <cp:lastPrinted>2014-01-27T04:29:49Z</cp:lastPrinted>
  <dcterms:created xsi:type="dcterms:W3CDTF">2013-05-25T04:35:45Z</dcterms:created>
  <dcterms:modified xsi:type="dcterms:W3CDTF">2024-01-11T00:43:56Z</dcterms:modified>
</cp:coreProperties>
</file>