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791325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503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766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787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051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05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8288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35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876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886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28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1390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26944-971D-4D16-9479-4749AF90F2DC}" type="datetimeFigureOut">
              <a:rPr kumimoji="1" lang="ja-JP" altLang="en-US" smtClean="0"/>
              <a:t>2024/1/11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12292-DC78-4C45-B0DB-2DF25BE1D2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9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ChangeArrowheads="1"/>
          </p:cNvSpPr>
          <p:nvPr/>
        </p:nvSpPr>
        <p:spPr bwMode="auto">
          <a:xfrm>
            <a:off x="107380" y="100435"/>
            <a:ext cx="5976788" cy="3762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3366FF"/>
              </a:gs>
              <a:gs pos="100000">
                <a:srgbClr val="2244A9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S UI Gothic" pitchFamily="50" charset="-128"/>
              </a:rPr>
              <a:t>　　　ご提案書</a:t>
            </a:r>
          </a:p>
        </p:txBody>
      </p:sp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5795963" y="3933055"/>
            <a:ext cx="3097212" cy="2269307"/>
          </a:xfrm>
          <a:prstGeom prst="roundRect">
            <a:avLst>
              <a:gd name="adj" fmla="val 9579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ワンショルダータイプの多機能バッグ。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使いやすいフロントホックタイプ。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反射テープもついて夜間も安心！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機能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</a:t>
            </a:r>
            <a:r>
              <a:rPr lang="en-US" altLang="ja-JP" sz="1200" dirty="0">
                <a:latin typeface="MS UI Gothic" pitchFamily="50" charset="-128"/>
                <a:ea typeface="MS UI Gothic" pitchFamily="50" charset="-128"/>
              </a:rPr>
              <a:t>500ml</a:t>
            </a:r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ペットボトルが入る外側メッシュポケット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・フロントポケット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・イヤホンを通せるホール付き内ポケット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　（ポケットにスマホなどを入れられます）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200" dirty="0">
                <a:latin typeface="MS UI Gothic" pitchFamily="50" charset="-128"/>
                <a:ea typeface="MS UI Gothic" pitchFamily="50" charset="-128"/>
              </a:rPr>
              <a:t>・夜間に安全な反射テープ</a:t>
            </a:r>
            <a:endParaRPr lang="en-US" altLang="ja-JP" sz="12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5795963" y="764704"/>
            <a:ext cx="3097212" cy="3060340"/>
          </a:xfrm>
          <a:prstGeom prst="roundRect">
            <a:avLst>
              <a:gd name="adj" fmla="val 6324"/>
            </a:avLst>
          </a:prstGeom>
          <a:solidFill>
            <a:schemeClr val="bg1"/>
          </a:solidFill>
          <a:ln w="12700">
            <a:solidFill>
              <a:srgbClr val="3366FF"/>
            </a:solidFill>
            <a:round/>
            <a:headEnd/>
            <a:tailEnd/>
          </a:ln>
        </p:spPr>
        <p:txBody>
          <a:bodyPr wrap="none" lIns="18000"/>
          <a:lstStyle/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品名：スリングバッグ反射テープ付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品番：ＳＣ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-1415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上代：￥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1250</a:t>
            </a: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色柄</a:t>
            </a:r>
            <a:r>
              <a:rPr lang="ja-JP" altLang="en-US" sz="1400">
                <a:latin typeface="MS UI Gothic" pitchFamily="50" charset="-128"/>
                <a:ea typeface="MS UI Gothic" pitchFamily="50" charset="-128"/>
              </a:rPr>
              <a:t>：レッド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商品サイズ：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330×150×430mm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P.P</a:t>
            </a:r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袋入り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包装サイズ：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330×80×430mm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材質：ポリエステル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入数：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</a:t>
            </a: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生産国：中国</a:t>
            </a:r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endParaRPr lang="en-US" altLang="ja-JP" sz="1400" dirty="0">
              <a:latin typeface="MS UI Gothic" pitchFamily="50" charset="-128"/>
              <a:ea typeface="MS UI Gothic" pitchFamily="50" charset="-128"/>
            </a:endParaRPr>
          </a:p>
          <a:p>
            <a:r>
              <a:rPr lang="ja-JP" altLang="en-US" sz="1400" dirty="0">
                <a:latin typeface="MS UI Gothic" pitchFamily="50" charset="-128"/>
                <a:ea typeface="MS UI Gothic" pitchFamily="50" charset="-128"/>
              </a:rPr>
              <a:t>名入れスペース：</a:t>
            </a:r>
            <a:r>
              <a:rPr lang="en-US" altLang="ja-JP" sz="1400" dirty="0">
                <a:latin typeface="MS UI Gothic" pitchFamily="50" charset="-128"/>
                <a:ea typeface="MS UI Gothic" pitchFamily="50" charset="-128"/>
              </a:rPr>
              <a:t>50×50mm</a:t>
            </a:r>
            <a:endParaRPr lang="ja-JP" altLang="en-US" sz="1400" dirty="0">
              <a:latin typeface="MS UI Gothic" pitchFamily="50" charset="-128"/>
              <a:ea typeface="MS UI Gothic" pitchFamily="50" charset="-128"/>
            </a:endParaRPr>
          </a:p>
        </p:txBody>
      </p:sp>
      <p:sp>
        <p:nvSpPr>
          <p:cNvPr id="18437" name="正方形/長方形 9"/>
          <p:cNvSpPr>
            <a:spLocks noChangeArrowheads="1"/>
          </p:cNvSpPr>
          <p:nvPr/>
        </p:nvSpPr>
        <p:spPr bwMode="auto">
          <a:xfrm>
            <a:off x="179388" y="764705"/>
            <a:ext cx="5500687" cy="5432896"/>
          </a:xfrm>
          <a:prstGeom prst="rect">
            <a:avLst/>
          </a:prstGeom>
          <a:noFill/>
          <a:ln w="25400" algn="ctr">
            <a:solidFill>
              <a:srgbClr val="3366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ja-JP" altLang="en-US">
              <a:latin typeface="Calibri" pitchFamily="34" charset="0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0" y="630872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0" y="549275"/>
            <a:ext cx="9144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図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956"/>
          <a:stretch/>
        </p:blipFill>
        <p:spPr>
          <a:xfrm>
            <a:off x="288931" y="819160"/>
            <a:ext cx="1690781" cy="282586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932" y="3679240"/>
            <a:ext cx="2640800" cy="241385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5338" r="15501" b="14697"/>
          <a:stretch/>
        </p:blipFill>
        <p:spPr>
          <a:xfrm>
            <a:off x="2665070" y="3788371"/>
            <a:ext cx="3001618" cy="2304724"/>
          </a:xfrm>
          <a:prstGeom prst="ellipse">
            <a:avLst/>
          </a:prstGeom>
        </p:spPr>
      </p:pic>
      <p:sp>
        <p:nvSpPr>
          <p:cNvPr id="11" name="正方形/長方形 10"/>
          <p:cNvSpPr/>
          <p:nvPr/>
        </p:nvSpPr>
        <p:spPr>
          <a:xfrm>
            <a:off x="1007603" y="2623930"/>
            <a:ext cx="360040" cy="360040"/>
          </a:xfrm>
          <a:prstGeom prst="rect">
            <a:avLst/>
          </a:prstGeom>
          <a:noFill/>
          <a:ln w="190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43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95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MS UI Gothic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橘高　大典</dc:creator>
  <cp:lastModifiedBy>服部 ナニワ</cp:lastModifiedBy>
  <cp:revision>28</cp:revision>
  <cp:lastPrinted>2014-01-27T04:29:49Z</cp:lastPrinted>
  <dcterms:created xsi:type="dcterms:W3CDTF">2013-05-25T04:35:45Z</dcterms:created>
  <dcterms:modified xsi:type="dcterms:W3CDTF">2024-01-11T00:43:56Z</dcterms:modified>
</cp:coreProperties>
</file>