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EC00A1-1FF9-45E8-B916-BFDAB67B4027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2C82F-12D6-4BE9-BAB1-AB2305DA23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0627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2023/3/8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主な機能：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「バックライト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(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ブルー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)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」「誕生日設定」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「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年カレンダー時計」「温度表示」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「タイマー」「スヌーズ付アラーム」「曜日」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日めくり感覚で使える「カレンダークロック」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自分ではなかなか購入しない「温度計」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(0.1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度単位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)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は室温チェックに使え、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節電対策にお使いいただけます。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暗がりの中でもアラーム時にはバックライトで時間が見えて便利！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品名：カレンダークロック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SC-1011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上代：１，３００円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色柄：ホワイト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65</a:t>
            </a:r>
            <a:r>
              <a:rPr lang="el-GR" altLang="ja-JP" sz="1400" dirty="0">
                <a:latin typeface="MS UI Gothic" pitchFamily="50" charset="-128"/>
                <a:ea typeface="MS UI Gothic" pitchFamily="50" charset="-128"/>
              </a:rPr>
              <a:t>×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55</a:t>
            </a:r>
            <a:r>
              <a:rPr lang="el-GR" altLang="ja-JP" sz="1400" dirty="0">
                <a:latin typeface="MS UI Gothic" pitchFamily="50" charset="-128"/>
                <a:ea typeface="MS UI Gothic" pitchFamily="50" charset="-128"/>
              </a:rPr>
              <a:t> ×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125mm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70×57×132mm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、他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電池：単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電池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本（別売）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>
            <a:extLst>
              <a:ext uri="{FF2B5EF4-FFF2-40B4-BE49-F238E27FC236}">
                <a16:creationId xmlns:a16="http://schemas.microsoft.com/office/drawing/2014/main" id="{AEF707A6-ED79-C726-FB15-0A30D8EF0C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4518" y="1059249"/>
            <a:ext cx="3506551" cy="5034046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E9E937B8-1EAC-D173-F0CD-5E4579DE02B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12" t="1379" r="27042"/>
          <a:stretch/>
        </p:blipFill>
        <p:spPr>
          <a:xfrm>
            <a:off x="395536" y="1988840"/>
            <a:ext cx="1152129" cy="179368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D5B5E258-3339-F410-5B9D-3832416E817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38" t="13445" r="33462" b="14601"/>
          <a:stretch/>
        </p:blipFill>
        <p:spPr>
          <a:xfrm>
            <a:off x="395536" y="4186542"/>
            <a:ext cx="1267810" cy="1929916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3754C3C-2A29-93FB-7095-182BB0597BB1}"/>
              </a:ext>
            </a:extLst>
          </p:cNvPr>
          <p:cNvSpPr txBox="1"/>
          <p:nvPr/>
        </p:nvSpPr>
        <p:spPr>
          <a:xfrm>
            <a:off x="308882" y="1494665"/>
            <a:ext cx="1569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液晶以外に周囲の</a:t>
            </a:r>
            <a:endParaRPr kumimoji="1" lang="en-US" altLang="ja-JP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フレームも光ります</a:t>
            </a:r>
            <a:endParaRPr kumimoji="1" lang="ja-JP" altLang="en-US" sz="12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CEEC1429-4F9E-34A8-4402-238337294CCA}"/>
              </a:ext>
            </a:extLst>
          </p:cNvPr>
          <p:cNvSpPr txBox="1"/>
          <p:nvPr/>
        </p:nvSpPr>
        <p:spPr>
          <a:xfrm>
            <a:off x="308882" y="3909543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化粧箱</a:t>
            </a:r>
          </a:p>
        </p:txBody>
      </p:sp>
    </p:spTree>
    <p:extLst>
      <p:ext uri="{BB962C8B-B14F-4D97-AF65-F5344CB8AC3E}">
        <p14:creationId xmlns:p14="http://schemas.microsoft.com/office/powerpoint/2010/main" val="3985663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146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MS UI Gothic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NI大橋</dc:creator>
  <cp:lastModifiedBy>ナニワ 服部</cp:lastModifiedBy>
  <cp:revision>20</cp:revision>
  <dcterms:created xsi:type="dcterms:W3CDTF">2019-10-21T03:39:57Z</dcterms:created>
  <dcterms:modified xsi:type="dcterms:W3CDTF">2023-03-08T07:37:25Z</dcterms:modified>
</cp:coreProperties>
</file>