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268" y="4149080"/>
            <a:ext cx="3097212" cy="207313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スケルトンタイプがオシャレなペンスタンドクロック。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年カレンダー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・スヌーズ付アラーム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品名：カレンダークロックペン立て付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SC-1413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1,000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♦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120×100×50mm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127×108×60mm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備考：モニター用ボタン電池付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ＣＲ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15×45mm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566" y="857255"/>
            <a:ext cx="3744416" cy="524779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483768" y="4941168"/>
            <a:ext cx="1056986" cy="34941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33</cp:revision>
  <cp:lastPrinted>2014-01-27T04:29:49Z</cp:lastPrinted>
  <dcterms:created xsi:type="dcterms:W3CDTF">2013-05-25T04:35:45Z</dcterms:created>
  <dcterms:modified xsi:type="dcterms:W3CDTF">2023-01-30T09:27:13Z</dcterms:modified>
</cp:coreProperties>
</file>