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4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>
                <a:latin typeface="MS UI Gothic" pitchFamily="50" charset="-128"/>
                <a:ea typeface="MS UI Gothic" pitchFamily="50" charset="-128"/>
              </a:rPr>
              <a:t>コンパクトボディに見やすい大きな液晶画面。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・カレンダー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・スヌーズ付きアラーム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品名：マルチデジタルクロック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SC-1715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1200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色柄：単柄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50×102×28mm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62×120×35mm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90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1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本使用　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7C0E84E9-9DB1-40EF-B3C7-C2E5833D7D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3089" y="2150593"/>
            <a:ext cx="3853284" cy="266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60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ナニワインターナショナル株式会社　大橋</cp:lastModifiedBy>
  <cp:revision>30</cp:revision>
  <cp:lastPrinted>2018-08-24T02:18:09Z</cp:lastPrinted>
  <dcterms:created xsi:type="dcterms:W3CDTF">2013-05-25T04:35:45Z</dcterms:created>
  <dcterms:modified xsi:type="dcterms:W3CDTF">2025-01-15T09:29:43Z</dcterms:modified>
</cp:coreProperties>
</file>