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49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3503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7665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7871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7051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2305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8288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3359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2876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8862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2281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1390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26944-971D-4D16-9479-4749AF90F2DC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4996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ChangeArrowheads="1"/>
          </p:cNvSpPr>
          <p:nvPr/>
        </p:nvSpPr>
        <p:spPr bwMode="auto">
          <a:xfrm>
            <a:off x="107380" y="100435"/>
            <a:ext cx="5976788" cy="37623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366FF"/>
              </a:gs>
              <a:gs pos="100000">
                <a:srgbClr val="2244A9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ja-JP" altLang="en-US" dirty="0">
                <a:solidFill>
                  <a:schemeClr val="bg1"/>
                </a:solidFill>
                <a:latin typeface="MS UI Gothic" pitchFamily="50" charset="-128"/>
              </a:rPr>
              <a:t>　　　ご提案書</a:t>
            </a:r>
          </a:p>
        </p:txBody>
      </p:sp>
      <p:sp>
        <p:nvSpPr>
          <p:cNvPr id="18435" name="AutoShape 4"/>
          <p:cNvSpPr>
            <a:spLocks noChangeArrowheads="1"/>
          </p:cNvSpPr>
          <p:nvPr/>
        </p:nvSpPr>
        <p:spPr bwMode="auto">
          <a:xfrm>
            <a:off x="5795963" y="4005064"/>
            <a:ext cx="3097212" cy="2197298"/>
          </a:xfrm>
          <a:prstGeom prst="roundRect">
            <a:avLst>
              <a:gd name="adj" fmla="val 9579"/>
            </a:avLst>
          </a:prstGeom>
          <a:solidFill>
            <a:schemeClr val="bg1"/>
          </a:solidFill>
          <a:ln w="12700">
            <a:solidFill>
              <a:srgbClr val="3366FF"/>
            </a:solidFill>
            <a:round/>
            <a:headEnd/>
            <a:tailEnd/>
          </a:ln>
        </p:spPr>
        <p:txBody>
          <a:bodyPr wrap="square" lIns="18000"/>
          <a:lstStyle/>
          <a:p>
            <a:endParaRPr lang="en-US" altLang="ja-JP" sz="12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2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200">
                <a:latin typeface="MS UI Gothic" pitchFamily="50" charset="-128"/>
                <a:ea typeface="MS UI Gothic" pitchFamily="50" charset="-128"/>
              </a:rPr>
              <a:t>コンパクトボディに見やすい大きな液晶画面。</a:t>
            </a:r>
            <a:endParaRPr lang="en-US" altLang="ja-JP" sz="12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2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200" dirty="0">
                <a:latin typeface="MS UI Gothic" pitchFamily="50" charset="-128"/>
                <a:ea typeface="MS UI Gothic" pitchFamily="50" charset="-128"/>
              </a:rPr>
              <a:t>・カレンダー</a:t>
            </a:r>
            <a:endParaRPr lang="en-US" altLang="ja-JP" sz="12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200" dirty="0">
                <a:latin typeface="MS UI Gothic" pitchFamily="50" charset="-128"/>
                <a:ea typeface="MS UI Gothic" pitchFamily="50" charset="-128"/>
              </a:rPr>
              <a:t>・スヌーズ付きアラーム</a:t>
            </a:r>
            <a:endParaRPr lang="en-US" altLang="ja-JP" sz="12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200" dirty="0">
                <a:latin typeface="MS UI Gothic" pitchFamily="50" charset="-128"/>
                <a:ea typeface="MS UI Gothic" pitchFamily="50" charset="-128"/>
              </a:rPr>
              <a:t>・タイマー</a:t>
            </a:r>
            <a:endParaRPr lang="en-US" altLang="ja-JP" sz="12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200" dirty="0">
                <a:latin typeface="MS UI Gothic" pitchFamily="50" charset="-128"/>
                <a:ea typeface="MS UI Gothic" pitchFamily="50" charset="-128"/>
              </a:rPr>
              <a:t>・温度表示</a:t>
            </a:r>
            <a:endParaRPr lang="en-US" altLang="ja-JP" sz="1200" dirty="0">
              <a:latin typeface="MS UI Gothic" pitchFamily="50" charset="-128"/>
              <a:ea typeface="MS UI Gothic" pitchFamily="50" charset="-128"/>
            </a:endParaRPr>
          </a:p>
        </p:txBody>
      </p:sp>
      <p:sp>
        <p:nvSpPr>
          <p:cNvPr id="18436" name="AutoShape 5"/>
          <p:cNvSpPr>
            <a:spLocks noChangeArrowheads="1"/>
          </p:cNvSpPr>
          <p:nvPr/>
        </p:nvSpPr>
        <p:spPr bwMode="auto">
          <a:xfrm>
            <a:off x="5795963" y="764704"/>
            <a:ext cx="3097212" cy="3168352"/>
          </a:xfrm>
          <a:prstGeom prst="roundRect">
            <a:avLst>
              <a:gd name="adj" fmla="val 6324"/>
            </a:avLst>
          </a:prstGeom>
          <a:solidFill>
            <a:schemeClr val="bg1"/>
          </a:solidFill>
          <a:ln w="12700">
            <a:solidFill>
              <a:srgbClr val="3366FF"/>
            </a:solidFill>
            <a:round/>
            <a:headEnd/>
            <a:tailEnd/>
          </a:ln>
        </p:spPr>
        <p:txBody>
          <a:bodyPr wrap="square" lIns="18000"/>
          <a:lstStyle/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品名：マルチデジタルクロック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品番：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SC-1715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上代：￥</a:t>
            </a:r>
            <a:r>
              <a:rPr lang="en-US" altLang="ja-JP" sz="1400">
                <a:latin typeface="MS UI Gothic" pitchFamily="50" charset="-128"/>
                <a:ea typeface="MS UI Gothic" pitchFamily="50" charset="-128"/>
              </a:rPr>
              <a:t>1000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色柄：単柄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商品サイズ：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50×102×28mm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包装：化粧箱入り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包装サイズ：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62×120×35mm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材質：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ABS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樹脂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入数：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90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生産国：中国</a:t>
            </a:r>
            <a:endParaRPr lang="en-US" altLang="ja-JP" sz="11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備考：単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4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電池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2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本使用　（別売）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</p:txBody>
      </p:sp>
      <p:sp>
        <p:nvSpPr>
          <p:cNvPr id="18437" name="正方形/長方形 9"/>
          <p:cNvSpPr>
            <a:spLocks noChangeArrowheads="1"/>
          </p:cNvSpPr>
          <p:nvPr/>
        </p:nvSpPr>
        <p:spPr bwMode="auto">
          <a:xfrm>
            <a:off x="179388" y="764705"/>
            <a:ext cx="5500687" cy="5432896"/>
          </a:xfrm>
          <a:prstGeom prst="rect">
            <a:avLst/>
          </a:prstGeom>
          <a:noFill/>
          <a:ln w="25400" algn="ctr">
            <a:solidFill>
              <a:srgbClr val="3366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ja-JP" altLang="en-US">
              <a:latin typeface="Calibri" pitchFamily="34" charset="0"/>
            </a:endParaRPr>
          </a:p>
        </p:txBody>
      </p:sp>
      <p:cxnSp>
        <p:nvCxnSpPr>
          <p:cNvPr id="12" name="直線コネクタ 11"/>
          <p:cNvCxnSpPr/>
          <p:nvPr/>
        </p:nvCxnSpPr>
        <p:spPr>
          <a:xfrm>
            <a:off x="0" y="630872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>
            <a:off x="0" y="54927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図 5">
            <a:extLst>
              <a:ext uri="{FF2B5EF4-FFF2-40B4-BE49-F238E27FC236}">
                <a16:creationId xmlns:a16="http://schemas.microsoft.com/office/drawing/2014/main" id="{7C0E84E9-9DB1-40EF-B3C7-C2E5833D7D90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03089" y="2150593"/>
            <a:ext cx="3853284" cy="2661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04312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354</TotalTime>
  <Words>65</Words>
  <Application>Microsoft Office PowerPoint</Application>
  <PresentationFormat>画面に合わせる (4:3)</PresentationFormat>
  <Paragraphs>22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MS UI Gothic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橘高　大典</dc:creator>
  <cp:lastModifiedBy>ナニワ 服部</cp:lastModifiedBy>
  <cp:revision>29</cp:revision>
  <cp:lastPrinted>2018-08-24T02:18:09Z</cp:lastPrinted>
  <dcterms:created xsi:type="dcterms:W3CDTF">2013-05-25T04:35:45Z</dcterms:created>
  <dcterms:modified xsi:type="dcterms:W3CDTF">2023-01-30T09:40:36Z</dcterms:modified>
</cp:coreProperties>
</file>