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4"/>
            <a:ext cx="3097212" cy="219729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>
                <a:latin typeface="MS UI Gothic" pitchFamily="50" charset="-128"/>
                <a:ea typeface="MS UI Gothic" pitchFamily="50" charset="-128"/>
              </a:rPr>
              <a:t>コンパクトボディに見やすい大きな液晶画面。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・カレンダー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・スヌーズ付きアラーム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・タイマー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・温度表示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品名：マルチデジタルクロック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SC-1715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1000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50×102×28mm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62×120×35mm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1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　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>
            <a:extLst>
              <a:ext uri="{FF2B5EF4-FFF2-40B4-BE49-F238E27FC236}">
                <a16:creationId xmlns:a16="http://schemas.microsoft.com/office/drawing/2014/main" id="{7C0E84E9-9DB1-40EF-B3C7-C2E5833D7D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089" y="2150593"/>
            <a:ext cx="3853284" cy="266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65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ナニワ 服部</cp:lastModifiedBy>
  <cp:revision>29</cp:revision>
  <cp:lastPrinted>2018-08-24T02:18:09Z</cp:lastPrinted>
  <dcterms:created xsi:type="dcterms:W3CDTF">2013-05-25T04:35:45Z</dcterms:created>
  <dcterms:modified xsi:type="dcterms:W3CDTF">2023-01-30T09:40:36Z</dcterms:modified>
</cp:coreProperties>
</file>