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05064"/>
            <a:ext cx="3097212" cy="2197298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置き場所を選ばないシンプルなデザイン。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卒業記念、周年記念の定番アイテム。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・カレンダー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・スヌーズ付きアラーム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・タイマー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・温度表示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16835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品名：多機能クロックペン立て付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SC-1714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100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色柄：単柄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115×95×50mm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125×105×58mm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100" dirty="0">
                <a:latin typeface="MS UI Gothic" pitchFamily="50" charset="-128"/>
                <a:ea typeface="MS UI Gothic" pitchFamily="50" charset="-128"/>
              </a:rPr>
              <a:t>備考：モニター用ボタン電池</a:t>
            </a:r>
            <a:r>
              <a:rPr lang="en-US" altLang="ja-JP" sz="1100" dirty="0">
                <a:latin typeface="MS UI Gothic" pitchFamily="50" charset="-128"/>
                <a:ea typeface="MS UI Gothic" pitchFamily="50" charset="-128"/>
              </a:rPr>
              <a:t>CR2025×1</a:t>
            </a:r>
            <a:r>
              <a:rPr lang="ja-JP" altLang="en-US" sz="1100" dirty="0">
                <a:latin typeface="MS UI Gothic" pitchFamily="50" charset="-128"/>
                <a:ea typeface="MS UI Gothic" pitchFamily="50" charset="-128"/>
              </a:rPr>
              <a:t>個（内蔵）</a:t>
            </a:r>
            <a:endParaRPr lang="en-US" altLang="ja-JP" sz="11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1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18×35mm/10×50mm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79" t="58907" r="33576" b="6716"/>
          <a:stretch/>
        </p:blipFill>
        <p:spPr>
          <a:xfrm>
            <a:off x="3645796" y="4436695"/>
            <a:ext cx="2016224" cy="1551934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3993777" y="5167433"/>
            <a:ext cx="936104" cy="576063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990637" y="5500180"/>
            <a:ext cx="1368152" cy="281564"/>
          </a:xfrm>
          <a:prstGeom prst="rect">
            <a:avLst/>
          </a:prstGeom>
          <a:noFill/>
          <a:ln w="1905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="" xmlns:a16="http://schemas.microsoft.com/office/drawing/2014/main" id="{FEC5272D-E404-4A65-B9F2-3D8304A8E1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9" t="12671" r="7995" b="8109"/>
          <a:stretch/>
        </p:blipFill>
        <p:spPr>
          <a:xfrm>
            <a:off x="214974" y="1189913"/>
            <a:ext cx="3412875" cy="4798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78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橘高　大典</dc:creator>
  <cp:lastModifiedBy>ナニワインターナショナル株式会社　大橋</cp:lastModifiedBy>
  <cp:revision>31</cp:revision>
  <cp:lastPrinted>2018-08-24T02:18:09Z</cp:lastPrinted>
  <dcterms:created xsi:type="dcterms:W3CDTF">2013-05-25T04:35:45Z</dcterms:created>
  <dcterms:modified xsi:type="dcterms:W3CDTF">2025-01-15T09:28:58Z</dcterms:modified>
</cp:coreProperties>
</file>