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91325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52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831" y="887508"/>
            <a:ext cx="5252039" cy="3495888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9731" y="4383396"/>
            <a:ext cx="2634140" cy="1753349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832" y="4383396"/>
            <a:ext cx="2634140" cy="1753349"/>
          </a:xfrm>
          <a:prstGeom prst="rect">
            <a:avLst/>
          </a:prstGeom>
        </p:spPr>
      </p:pic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4005065"/>
            <a:ext cx="3097212" cy="2197298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懐中電灯とスタンドライトの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タイプ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コンパクトながら、非常に明るく照らします。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en-US" altLang="ja-JP" sz="1200" dirty="0">
                <a:latin typeface="MS UI Gothic" pitchFamily="50" charset="-128"/>
                <a:ea typeface="MS UI Gothic" pitchFamily="50" charset="-128"/>
              </a:rPr>
              <a:t>COB</a:t>
            </a:r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ライトは面発光の為、通常</a:t>
            </a:r>
            <a:r>
              <a:rPr lang="en-US" altLang="ja-JP" sz="1200" dirty="0">
                <a:latin typeface="MS UI Gothic" pitchFamily="50" charset="-128"/>
                <a:ea typeface="MS UI Gothic" pitchFamily="50" charset="-128"/>
              </a:rPr>
              <a:t>LED</a:t>
            </a:r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ライトよりも広範囲を照らす事が可能です。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3168352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2WAY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ハイパワーライト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SC-1910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</a:t>
            </a:r>
            <a:r>
              <a:rPr lang="ja-JP" altLang="en-US" sz="1400">
                <a:latin typeface="MS UI Gothic" pitchFamily="50" charset="-128"/>
                <a:ea typeface="MS UI Gothic" pitchFamily="50" charset="-128"/>
              </a:rPr>
              <a:t>：￥９００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色柄：単色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80×140×100mm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包装：化粧箱入り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88×88×150mm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ABS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樹脂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60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備考：単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電池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本使用（別売）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名入れスペース：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30×40mm</a:t>
            </a: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角丸四角形吹き出し 14"/>
          <p:cNvSpPr/>
          <p:nvPr/>
        </p:nvSpPr>
        <p:spPr>
          <a:xfrm>
            <a:off x="4427984" y="4149080"/>
            <a:ext cx="1152128" cy="468632"/>
          </a:xfrm>
          <a:prstGeom prst="wedgeRoundRectCallout">
            <a:avLst>
              <a:gd name="adj1" fmla="val -88758"/>
              <a:gd name="adj2" fmla="val 7798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/>
              <a:t>LED</a:t>
            </a:r>
            <a:r>
              <a:rPr kumimoji="1" lang="ja-JP" altLang="en-US" sz="1050" dirty="0"/>
              <a:t>ライト</a:t>
            </a:r>
            <a:endParaRPr kumimoji="1" lang="en-US" altLang="ja-JP" sz="1050" dirty="0"/>
          </a:p>
          <a:p>
            <a:pPr algn="ctr"/>
            <a:r>
              <a:rPr kumimoji="1" lang="ja-JP" altLang="en-US" sz="1050" dirty="0"/>
              <a:t>（遠くまで届く）</a:t>
            </a:r>
          </a:p>
        </p:txBody>
      </p:sp>
      <p:sp>
        <p:nvSpPr>
          <p:cNvPr id="23" name="角丸四角形吹き出し 22"/>
          <p:cNvSpPr/>
          <p:nvPr/>
        </p:nvSpPr>
        <p:spPr>
          <a:xfrm>
            <a:off x="2023956" y="4149080"/>
            <a:ext cx="1071817" cy="468632"/>
          </a:xfrm>
          <a:prstGeom prst="wedgeRoundRectCallout">
            <a:avLst>
              <a:gd name="adj1" fmla="val -88758"/>
              <a:gd name="adj2" fmla="val 7798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50" dirty="0"/>
              <a:t>COB</a:t>
            </a:r>
            <a:r>
              <a:rPr kumimoji="1" lang="ja-JP" altLang="en-US" sz="1050" dirty="0"/>
              <a:t>ライト</a:t>
            </a:r>
            <a:endParaRPr kumimoji="1" lang="en-US" altLang="ja-JP" sz="1050" dirty="0"/>
          </a:p>
          <a:p>
            <a:pPr algn="ctr"/>
            <a:r>
              <a:rPr kumimoji="1" lang="ja-JP" altLang="en-US" sz="1050" dirty="0"/>
              <a:t>（広く明るい）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00" t="23894" r="25000" b="18380"/>
          <a:stretch/>
        </p:blipFill>
        <p:spPr>
          <a:xfrm>
            <a:off x="3558080" y="887508"/>
            <a:ext cx="2121995" cy="1484215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>
          <a:xfrm>
            <a:off x="4619077" y="1772816"/>
            <a:ext cx="456980" cy="288032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102</Words>
  <Application>Microsoft Office PowerPoint</Application>
  <PresentationFormat>画面に合わせる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MS UI Gothic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服部 ナニワ</cp:lastModifiedBy>
  <cp:revision>31</cp:revision>
  <cp:lastPrinted>2014-01-27T04:29:49Z</cp:lastPrinted>
  <dcterms:created xsi:type="dcterms:W3CDTF">2013-05-25T04:35:45Z</dcterms:created>
  <dcterms:modified xsi:type="dcterms:W3CDTF">2024-01-11T01:01:06Z</dcterms:modified>
</cp:coreProperties>
</file>