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77071"/>
            <a:ext cx="3097212" cy="2125291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明るい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9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灯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LED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ライト。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電池付で直ぐにお使い頂けますので、防災用にもお勧めです。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24036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9LED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ライトセット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SC-1318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500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Φ27×90mm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110×135×35mm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材質：アルミ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100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備考：モニター用単４電池３本（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付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7×28mm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99091"/>
            <a:ext cx="4376717" cy="3415891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1" t="13001" r="8702" b="9802"/>
          <a:stretch/>
        </p:blipFill>
        <p:spPr>
          <a:xfrm>
            <a:off x="611560" y="4531954"/>
            <a:ext cx="2406041" cy="158417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32" t="18791" r="25255" b="17185"/>
          <a:stretch/>
        </p:blipFill>
        <p:spPr>
          <a:xfrm>
            <a:off x="3017601" y="4462670"/>
            <a:ext cx="1970676" cy="1700651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 rot="19184751">
            <a:off x="2516435" y="2246690"/>
            <a:ext cx="518496" cy="210847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70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こてさん</cp:lastModifiedBy>
  <cp:revision>24</cp:revision>
  <cp:lastPrinted>2014-01-27T04:29:49Z</cp:lastPrinted>
  <dcterms:created xsi:type="dcterms:W3CDTF">2013-05-25T04:35:45Z</dcterms:created>
  <dcterms:modified xsi:type="dcterms:W3CDTF">2019-12-26T04:23:18Z</dcterms:modified>
</cp:coreProperties>
</file>