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1325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50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665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87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05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30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28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35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876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86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28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39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99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107380" y="100435"/>
            <a:ext cx="5976788" cy="3762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2244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MS UI Gothic" pitchFamily="50" charset="-128"/>
              </a:rPr>
              <a:t>　ご提案書</a:t>
            </a:r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5795963" y="3789039"/>
            <a:ext cx="3097212" cy="2413323"/>
          </a:xfrm>
          <a:prstGeom prst="roundRect">
            <a:avLst>
              <a:gd name="adj" fmla="val 9579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square" lIns="18000"/>
          <a:lstStyle/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鞄の中で場所を取らないスリムなアルミボトル。</a:t>
            </a:r>
            <a:endParaRPr lang="en-US" altLang="ja-JP" sz="140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>
                <a:latin typeface="MS UI Gothic" pitchFamily="50" charset="-128"/>
                <a:ea typeface="MS UI Gothic" pitchFamily="50" charset="-128"/>
              </a:rPr>
              <a:t>携帯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に便利なカラビナ付き。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5795963" y="764704"/>
            <a:ext cx="3097212" cy="2952326"/>
          </a:xfrm>
          <a:prstGeom prst="roundRect">
            <a:avLst>
              <a:gd name="adj" fmla="val 6324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square" lIns="18000"/>
          <a:lstStyle/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品名 ：スリムボトル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350ml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品番 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SC-1907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上代：￥６５０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色柄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：①シルバー②ブルー</a:t>
            </a:r>
            <a:r>
              <a:rPr lang="ja-JP" altLang="en-US" sz="1400" smtClean="0">
                <a:latin typeface="MS UI Gothic" pitchFamily="50" charset="-128"/>
                <a:ea typeface="MS UI Gothic" pitchFamily="50" charset="-128"/>
              </a:rPr>
              <a:t>③グリーン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商品サイズ：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Φ50×235mm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包装：化粧箱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包装サイズ：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53×53×240mm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材質：アルミ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入数：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120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生産国：中国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名入れスペース：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100×10mm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　　　　　　　　　　または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50x25mm</a:t>
            </a:r>
          </a:p>
        </p:txBody>
      </p:sp>
      <p:sp>
        <p:nvSpPr>
          <p:cNvPr id="18437" name="正方形/長方形 9"/>
          <p:cNvSpPr>
            <a:spLocks noChangeArrowheads="1"/>
          </p:cNvSpPr>
          <p:nvPr/>
        </p:nvSpPr>
        <p:spPr bwMode="auto">
          <a:xfrm>
            <a:off x="179388" y="764705"/>
            <a:ext cx="5500687" cy="5432896"/>
          </a:xfrm>
          <a:prstGeom prst="rect">
            <a:avLst/>
          </a:prstGeom>
          <a:noFill/>
          <a:ln w="25400" algn="ctr">
            <a:solidFill>
              <a:srgbClr val="33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ja-JP" altLang="en-US">
              <a:latin typeface="Calibri" pitchFamily="34" charset="0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0" y="63087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0" y="5492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09504"/>
            <a:ext cx="5174976" cy="449576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4" t="19159" r="43684" b="18448"/>
          <a:stretch/>
        </p:blipFill>
        <p:spPr>
          <a:xfrm>
            <a:off x="395536" y="3495598"/>
            <a:ext cx="824463" cy="230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56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61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中村正嗣</dc:creator>
  <cp:lastModifiedBy>ナニワインターナショナル株式会社　大橋</cp:lastModifiedBy>
  <cp:revision>61</cp:revision>
  <cp:lastPrinted>2014-01-27T04:29:49Z</cp:lastPrinted>
  <dcterms:created xsi:type="dcterms:W3CDTF">2013-05-25T04:35:45Z</dcterms:created>
  <dcterms:modified xsi:type="dcterms:W3CDTF">2026-01-23T06:50:08Z</dcterms:modified>
</cp:coreProperties>
</file>