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4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789039"/>
            <a:ext cx="3097212" cy="2413323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鞄の中で場所を取らないスリムなアルミボトル。</a:t>
            </a:r>
            <a:endParaRPr lang="en-US" altLang="ja-JP" sz="140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>
                <a:latin typeface="MS UI Gothic" pitchFamily="50" charset="-128"/>
                <a:ea typeface="MS UI Gothic" pitchFamily="50" charset="-128"/>
              </a:rPr>
              <a:t>携帯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に便利なカラビナ付き。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952326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 ：スリムボトル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350ml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 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SC-1907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smtClean="0">
                <a:latin typeface="MS UI Gothic" pitchFamily="50" charset="-128"/>
                <a:ea typeface="MS UI Gothic" pitchFamily="50" charset="-128"/>
              </a:rPr>
              <a:t>650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色アソート（色指定不可）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Φ50×235mm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53×53×240mm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材質：アルミ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120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100×10mm</a:t>
            </a: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4521696" y="4368603"/>
            <a:ext cx="1058416" cy="2618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/>
              <a:t>COB</a:t>
            </a:r>
            <a:r>
              <a:rPr kumimoji="1" lang="ja-JP" altLang="en-US" sz="1000" dirty="0"/>
              <a:t>　範囲重視</a:t>
            </a: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38" y="1686633"/>
            <a:ext cx="5391985" cy="3589040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7" t="4567" r="7184" b="4793"/>
          <a:stretch/>
        </p:blipFill>
        <p:spPr>
          <a:xfrm>
            <a:off x="259255" y="4079223"/>
            <a:ext cx="1574256" cy="11024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正方形/長方形 10"/>
          <p:cNvSpPr/>
          <p:nvPr/>
        </p:nvSpPr>
        <p:spPr>
          <a:xfrm rot="16200000">
            <a:off x="2551684" y="3663030"/>
            <a:ext cx="864096" cy="108002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156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64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ナニワインターナショナル株式会社　大橋</cp:lastModifiedBy>
  <cp:revision>56</cp:revision>
  <cp:lastPrinted>2014-01-27T04:29:49Z</cp:lastPrinted>
  <dcterms:created xsi:type="dcterms:W3CDTF">2013-05-25T04:35:45Z</dcterms:created>
  <dcterms:modified xsi:type="dcterms:W3CDTF">2025-01-15T09:27:28Z</dcterms:modified>
</cp:coreProperties>
</file>