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39"/>
            <a:ext cx="3097212" cy="241332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鞄の中で場所を取らないスリムなアルミボトル。</a:t>
            </a:r>
            <a:endParaRPr lang="en-US" altLang="ja-JP" sz="140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携帯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に便利なカラビナ付き。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：スリムボトル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350ml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 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SC-1907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650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Φ50×235mm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53×53×240mm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521696" y="4368603"/>
            <a:ext cx="1058416" cy="261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COB</a:t>
            </a:r>
            <a:r>
              <a:rPr kumimoji="1" lang="ja-JP" altLang="en-US" sz="1000" dirty="0"/>
              <a:t>　範囲重視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38" y="1686633"/>
            <a:ext cx="5391985" cy="358904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4567" r="7184" b="4793"/>
          <a:stretch/>
        </p:blipFill>
        <p:spPr>
          <a:xfrm>
            <a:off x="259255" y="4079223"/>
            <a:ext cx="1574256" cy="1102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 rot="16200000">
            <a:off x="2551684" y="3663030"/>
            <a:ext cx="864096" cy="10800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56</cp:revision>
  <cp:lastPrinted>2014-01-27T04:29:49Z</cp:lastPrinted>
  <dcterms:created xsi:type="dcterms:W3CDTF">2013-05-25T04:35:45Z</dcterms:created>
  <dcterms:modified xsi:type="dcterms:W3CDTF">2025-01-15T09:27:28Z</dcterms:modified>
</cp:coreProperties>
</file>