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4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645023"/>
            <a:ext cx="3097212" cy="2557339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極細繊維が汚れを落とします。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使い易い大判の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ｃｍタイプ。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乾燥時にはホコリを取り除き、水に濡らせば皮脂汚れや油汚れを拭いとります。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使い分けに便利な色違い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枚セット。</a:t>
            </a: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3"/>
            <a:ext cx="3097212" cy="2808313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品名：マイクロファイバークロス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色セット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SC-1712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</a:t>
            </a:r>
            <a:r>
              <a:rPr lang="ja-JP" altLang="en-US" sz="1400" dirty="0" smtClean="0">
                <a:latin typeface="MS UI Gothic" pitchFamily="50" charset="-128"/>
                <a:ea typeface="MS UI Gothic" pitchFamily="50" charset="-128"/>
              </a:rPr>
              <a:t>￥</a:t>
            </a:r>
            <a:r>
              <a:rPr lang="en-US" altLang="ja-JP" sz="1400">
                <a:latin typeface="MS UI Gothic" pitchFamily="50" charset="-128"/>
                <a:ea typeface="MS UI Gothic" pitchFamily="50" charset="-128"/>
              </a:rPr>
              <a:t>50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　　　　　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色柄：単色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300×300×2mm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155×175×35mm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100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％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80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備考：アゾ規制染料不使用（試験済）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/>
          <p:cNvGrpSpPr/>
          <p:nvPr/>
        </p:nvGrpSpPr>
        <p:grpSpPr>
          <a:xfrm>
            <a:off x="574885" y="1024400"/>
            <a:ext cx="4753870" cy="4811432"/>
            <a:chOff x="107379" y="1396502"/>
            <a:chExt cx="4753870" cy="4811432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81" y="1396502"/>
              <a:ext cx="4753868" cy="3169246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7379" y="4561488"/>
              <a:ext cx="1847461" cy="1642187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" t="21002" r="12942" b="5550"/>
            <a:stretch/>
          </p:blipFill>
          <p:spPr>
            <a:xfrm>
              <a:off x="1954841" y="4565747"/>
              <a:ext cx="2906408" cy="1642187"/>
            </a:xfrm>
            <a:prstGeom prst="rect">
              <a:avLst/>
            </a:prstGeom>
          </p:spPr>
        </p:pic>
      </p:grp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251520" y="764703"/>
            <a:ext cx="5400600" cy="5437659"/>
          </a:xfrm>
          <a:prstGeom prst="roundRect">
            <a:avLst>
              <a:gd name="adj" fmla="val 6324"/>
            </a:avLst>
          </a:prstGeom>
          <a:noFill/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solidFill>
                  <a:srgbClr val="5F5F5F"/>
                </a:solidFill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57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27</cp:revision>
  <cp:lastPrinted>2014-01-27T04:29:49Z</cp:lastPrinted>
  <dcterms:created xsi:type="dcterms:W3CDTF">2013-05-25T04:35:45Z</dcterms:created>
  <dcterms:modified xsi:type="dcterms:W3CDTF">2025-01-15T09:23:21Z</dcterms:modified>
</cp:coreProperties>
</file>