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24317"/>
            <a:ext cx="3097212" cy="2278046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カバンの中で邪魔にならない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スリムタイプのコンパクトアルミボトル。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携帯に便利なカラビナ付き。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品名：スリムボトル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220ml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550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Φ44×189mm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包装ザイズ：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48×48×195mm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材質：アルミ・蓋ポリプロピレン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100×10mm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5404"/>
            <a:ext cx="4968552" cy="330719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2" t="6162" r="16762" b="11678"/>
          <a:stretch/>
        </p:blipFill>
        <p:spPr>
          <a:xfrm>
            <a:off x="4018840" y="4160634"/>
            <a:ext cx="1417256" cy="1042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6200000">
            <a:off x="2492940" y="3870220"/>
            <a:ext cx="881572" cy="10819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28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29</cp:revision>
  <cp:lastPrinted>2014-01-27T04:29:49Z</cp:lastPrinted>
  <dcterms:created xsi:type="dcterms:W3CDTF">2013-05-25T04:35:45Z</dcterms:created>
  <dcterms:modified xsi:type="dcterms:W3CDTF">2025-01-15T09:26:31Z</dcterms:modified>
</cp:coreProperties>
</file>