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9086E-F90D-4F0F-852C-0DCEB1BC3AFD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B5475-7BD7-45AF-93E8-8A1F0E053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53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B5475-7BD7-45AF-93E8-8A1F0E0530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91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501008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ハンディータイプの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ライト。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前方を広く明るく照らします。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アルミトーチ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SC-1814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400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Φ25×87mm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30×30×98mm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676C8200-F6AB-4A16-BC25-1CEC8CE00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8" y="1823432"/>
            <a:ext cx="4980946" cy="331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64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34</cp:revision>
  <cp:lastPrinted>2014-01-27T04:29:49Z</cp:lastPrinted>
  <dcterms:created xsi:type="dcterms:W3CDTF">2013-05-25T04:35:45Z</dcterms:created>
  <dcterms:modified xsi:type="dcterms:W3CDTF">2023-01-30T09:42:55Z</dcterms:modified>
</cp:coreProperties>
</file>