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1"/>
            <a:ext cx="3097212" cy="212529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手提げと背負いの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通りの使用が可能。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両サイドには反射テープ付で、夜間事故軽減の一助に。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反射バッグ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SC-1611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380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435×335mm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350×250×5mm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材質：ポリプロピレン（不織布）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100×100mm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56" y="1124744"/>
            <a:ext cx="5255350" cy="350630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" y="980728"/>
            <a:ext cx="1816855" cy="12093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897" y="4631048"/>
            <a:ext cx="1174346" cy="1412749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>
          <a:xfrm>
            <a:off x="2987824" y="5445224"/>
            <a:ext cx="2448272" cy="612648"/>
          </a:xfrm>
          <a:prstGeom prst="wedgeRoundRectCallout">
            <a:avLst>
              <a:gd name="adj1" fmla="val -96374"/>
              <a:gd name="adj2" fmla="val -571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夜間、自動車等のライトに当たることで、反射します。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688747" y="3207062"/>
            <a:ext cx="481967" cy="43796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87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29</cp:revision>
  <cp:lastPrinted>2016-01-14T07:09:04Z</cp:lastPrinted>
  <dcterms:created xsi:type="dcterms:W3CDTF">2013-05-25T04:35:45Z</dcterms:created>
  <dcterms:modified xsi:type="dcterms:W3CDTF">2025-01-15T09:20:08Z</dcterms:modified>
</cp:coreProperties>
</file>