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7EDD0-3121-492D-B1E9-A75155DBE6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33190-2652-46EF-92B3-868BBBA21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96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33190-2652-46EF-92B3-868BBBA21AE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91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3"/>
            <a:ext cx="3097212" cy="2197299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２電源方式採用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ボタン電池とダイナモ発電使用。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グリップを繰り返し握る事でライトが点灯します。電池や電源確保の難しい万一の災害時等に非常に重宝します。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：ダイナモＬＥＤライト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品番：ＳＣ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-0727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40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100×52×26mm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105×58×30mm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20×45mm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426309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99" y="908720"/>
            <a:ext cx="5148064" cy="343483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7" t="23994" r="23485" b="19555"/>
          <a:stretch/>
        </p:blipFill>
        <p:spPr>
          <a:xfrm>
            <a:off x="3024931" y="4343555"/>
            <a:ext cx="2475800" cy="179531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99" y="4343555"/>
            <a:ext cx="2673681" cy="1779669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 rot="19739174">
            <a:off x="4188583" y="2683484"/>
            <a:ext cx="507447" cy="331185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84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21</cp:revision>
  <cp:lastPrinted>2014-01-27T04:29:49Z</cp:lastPrinted>
  <dcterms:created xsi:type="dcterms:W3CDTF">2013-05-25T04:35:45Z</dcterms:created>
  <dcterms:modified xsi:type="dcterms:W3CDTF">2025-01-15T09:20:45Z</dcterms:modified>
</cp:coreProperties>
</file>