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2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32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FC3E2B-F49F-4AE2-A8F7-FBFF85295EBF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242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32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6513" y="9377363"/>
            <a:ext cx="29432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94411-39D7-4B77-B89B-0E26769E5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086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4411-39D7-4B77-B89B-0E26769E511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106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481153"/>
            <a:ext cx="3097212" cy="2721210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極細繊維が汚れを落とします。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使い易い大判の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30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ｃｍタイプ。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乾燥時にはホコリを取り除き、水に濡らせば皮脂汚れや油汚れを拭いとります。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使い分けに便利な色違い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枚組。</a:t>
            </a: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66541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品名：マイクロファイバー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　　　　　大判マジッククロス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枚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SC-1613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360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>
              <a:solidFill>
                <a:srgbClr val="FF0000"/>
              </a:solidFill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300×300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ｍｍ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140×160×30mm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材質：ポリエステル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80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％・ナイロン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％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120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59" y="919493"/>
            <a:ext cx="4896544" cy="3264363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60" y="4096470"/>
            <a:ext cx="3082428" cy="2054951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="" xmlns:a16="http://schemas.microsoft.com/office/drawing/2014/main" id="{9EA4B56A-4A70-4F55-B3AD-DA8E5C979AE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2" r="1"/>
          <a:stretch/>
        </p:blipFill>
        <p:spPr>
          <a:xfrm>
            <a:off x="3563889" y="4116017"/>
            <a:ext cx="1844310" cy="2035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410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47</Words>
  <Application>Microsoft Office PowerPoint</Application>
  <PresentationFormat>画面に合わせる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ナニワインターナショナル株式会社　大橋</cp:lastModifiedBy>
  <cp:revision>29</cp:revision>
  <cp:lastPrinted>2014-01-27T04:29:49Z</cp:lastPrinted>
  <dcterms:created xsi:type="dcterms:W3CDTF">2013-05-25T04:35:45Z</dcterms:created>
  <dcterms:modified xsi:type="dcterms:W3CDTF">2025-01-15T09:19:22Z</dcterms:modified>
</cp:coreProperties>
</file>