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0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2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32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C3E2B-F49F-4AE2-A8F7-FBFF85295EBF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242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32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6513" y="9377363"/>
            <a:ext cx="29432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94411-39D7-4B77-B89B-0E26769E5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086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94411-39D7-4B77-B89B-0E26769E511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106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481153"/>
            <a:ext cx="3097212" cy="2721210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極細繊維が汚れを落とします。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使い易い大判の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30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ｃｍタイプ。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乾燥時にはホコリを取り除き、水に濡らせば皮脂汚れや油汚れを拭いとります。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使い分けに便利な色違い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枚組。</a:t>
            </a: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2665412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品名：マイクロファイバー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　　　　　大判マジッククロス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枚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SC-1613</a:t>
            </a: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商品サイズ：約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300×300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ｍｍ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140×160×30mm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材質：ポリエステル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80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％・ナイロン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20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％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120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solidFill>
                  <a:srgbClr val="5F5F5F"/>
                </a:solidFill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59" y="919493"/>
            <a:ext cx="4896544" cy="3264363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60" y="4096470"/>
            <a:ext cx="3082428" cy="2054951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xmlns="" id="{526A22C4-FFC4-ABE9-D415-AAD44F80A66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401" y="764705"/>
            <a:ext cx="1762674" cy="1930548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07" t="10509" r="15578" b="9943"/>
          <a:stretch/>
        </p:blipFill>
        <p:spPr>
          <a:xfrm>
            <a:off x="3563888" y="4096470"/>
            <a:ext cx="1814115" cy="2134252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4139952" y="2348880"/>
            <a:ext cx="1368152" cy="202794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rgbClr val="FF0000"/>
                </a:solidFill>
              </a:rPr>
              <a:t>25</a:t>
            </a:r>
            <a:r>
              <a:rPr kumimoji="1" lang="en-US" altLang="ja-JP" sz="1100" dirty="0" smtClean="0">
                <a:solidFill>
                  <a:srgbClr val="FF0000"/>
                </a:solidFill>
              </a:rPr>
              <a:t>×120mm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410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48</Words>
  <Application>Microsoft Office PowerPoint</Application>
  <PresentationFormat>画面に合わせる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ナニワインターナショナル株式会社　大橋</cp:lastModifiedBy>
  <cp:revision>29</cp:revision>
  <cp:lastPrinted>2014-01-27T04:29:49Z</cp:lastPrinted>
  <dcterms:created xsi:type="dcterms:W3CDTF">2013-05-25T04:35:45Z</dcterms:created>
  <dcterms:modified xsi:type="dcterms:W3CDTF">2024-01-22T00:12:52Z</dcterms:modified>
</cp:coreProperties>
</file>