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791325" cy="987266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90" y="-4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6513" y="0"/>
            <a:ext cx="2943225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C3E2B-F49F-4AE2-A8F7-FBFF85295EBF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7100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689475"/>
            <a:ext cx="5432425" cy="44434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6513" y="9377363"/>
            <a:ext cx="2943225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94411-39D7-4B77-B89B-0E26769E51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10867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394411-39D7-4B77-B89B-0E26769E5110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106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3503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7665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7871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051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23050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8288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33594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28767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862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28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1390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26944-971D-4D16-9479-4749AF90F2DC}" type="datetimeFigureOut">
              <a:rPr kumimoji="1" lang="ja-JP" altLang="en-US" smtClean="0"/>
              <a:t>2024/1/22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12292-DC78-4C45-B0DB-2DF25BE1D2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996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107380" y="100435"/>
            <a:ext cx="5976788" cy="376237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3366FF"/>
              </a:gs>
              <a:gs pos="100000">
                <a:srgbClr val="2244A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MS UI Gothic" pitchFamily="50" charset="-128"/>
              </a:rPr>
              <a:t>　ご提案書</a:t>
            </a:r>
          </a:p>
        </p:txBody>
      </p:sp>
      <p:sp>
        <p:nvSpPr>
          <p:cNvPr id="18435" name="AutoShape 4"/>
          <p:cNvSpPr>
            <a:spLocks noChangeArrowheads="1"/>
          </p:cNvSpPr>
          <p:nvPr/>
        </p:nvSpPr>
        <p:spPr bwMode="auto">
          <a:xfrm>
            <a:off x="5795963" y="3481153"/>
            <a:ext cx="3097212" cy="2721210"/>
          </a:xfrm>
          <a:prstGeom prst="roundRect">
            <a:avLst>
              <a:gd name="adj" fmla="val 9579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square" lIns="18000"/>
          <a:lstStyle/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極細繊維が汚れを落とします。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使い易い大判の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ｃｍタイプ。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乾燥時にはホコリを取り除き、水に濡らせば皮脂汚れや油汚れを拭いとります。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使い分けに便利な色違い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枚組。</a:t>
            </a:r>
          </a:p>
        </p:txBody>
      </p:sp>
      <p:sp>
        <p:nvSpPr>
          <p:cNvPr id="18436" name="AutoShape 5"/>
          <p:cNvSpPr>
            <a:spLocks noChangeArrowheads="1"/>
          </p:cNvSpPr>
          <p:nvPr/>
        </p:nvSpPr>
        <p:spPr bwMode="auto">
          <a:xfrm>
            <a:off x="5795963" y="764704"/>
            <a:ext cx="3097212" cy="2665412"/>
          </a:xfrm>
          <a:prstGeom prst="roundRect">
            <a:avLst>
              <a:gd name="adj" fmla="val 6324"/>
            </a:avLst>
          </a:prstGeom>
          <a:solidFill>
            <a:schemeClr val="bg1"/>
          </a:solidFill>
          <a:ln w="12700">
            <a:solidFill>
              <a:srgbClr val="3366FF"/>
            </a:solidFill>
            <a:round/>
            <a:headEnd/>
            <a:tailEnd/>
          </a:ln>
        </p:spPr>
        <p:txBody>
          <a:bodyPr wrap="none" lIns="18000"/>
          <a:lstStyle/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品名：マイクロファイバー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　　　　　　大判マジッククロス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枚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品名：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SC-1613</a:t>
            </a:r>
          </a:p>
          <a:p>
            <a:endParaRPr lang="ja-JP" altLang="en-US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商品サイズ：約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300×300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ｍｍ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包装：化粧箱入り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包装サイズ：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140×160×30mm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材質：ポリエステル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80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％・ナイロン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20</a:t>
            </a:r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％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入数：</a:t>
            </a:r>
            <a:r>
              <a:rPr lang="en-US" altLang="ja-JP" sz="1400" dirty="0">
                <a:latin typeface="MS UI Gothic" pitchFamily="50" charset="-128"/>
                <a:ea typeface="MS UI Gothic" pitchFamily="50" charset="-128"/>
              </a:rPr>
              <a:t>120</a:t>
            </a:r>
          </a:p>
          <a:p>
            <a:r>
              <a:rPr lang="ja-JP" altLang="en-US" sz="1400" dirty="0">
                <a:latin typeface="MS UI Gothic" pitchFamily="50" charset="-128"/>
                <a:ea typeface="MS UI Gothic" pitchFamily="50" charset="-128"/>
              </a:rPr>
              <a:t>生産国：中国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r>
              <a:rPr lang="ja-JP" altLang="en-US" sz="1400" dirty="0">
                <a:solidFill>
                  <a:srgbClr val="5F5F5F"/>
                </a:solidFill>
                <a:latin typeface="MS UI Gothic" pitchFamily="50" charset="-128"/>
                <a:ea typeface="MS UI Gothic" pitchFamily="50" charset="-128"/>
              </a:rPr>
              <a:t>　</a:t>
            </a:r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  <a:p>
            <a:endParaRPr lang="en-US" altLang="ja-JP" sz="1400" dirty="0">
              <a:latin typeface="MS UI Gothic" pitchFamily="50" charset="-128"/>
              <a:ea typeface="MS UI Gothic" pitchFamily="50" charset="-128"/>
            </a:endParaRPr>
          </a:p>
        </p:txBody>
      </p:sp>
      <p:sp>
        <p:nvSpPr>
          <p:cNvPr id="18437" name="正方形/長方形 9"/>
          <p:cNvSpPr>
            <a:spLocks noChangeArrowheads="1"/>
          </p:cNvSpPr>
          <p:nvPr/>
        </p:nvSpPr>
        <p:spPr bwMode="auto">
          <a:xfrm>
            <a:off x="179388" y="764705"/>
            <a:ext cx="5500687" cy="5432896"/>
          </a:xfrm>
          <a:prstGeom prst="rect">
            <a:avLst/>
          </a:prstGeom>
          <a:noFill/>
          <a:ln w="25400" algn="ctr">
            <a:solidFill>
              <a:srgbClr val="33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endParaRPr lang="ja-JP" altLang="en-US">
              <a:latin typeface="Calibri" pitchFamily="34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>
            <a:off x="0" y="630872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0" y="549275"/>
            <a:ext cx="91440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図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59" y="919493"/>
            <a:ext cx="4896544" cy="3264363"/>
          </a:xfrm>
          <a:prstGeom prst="rect">
            <a:avLst/>
          </a:prstGeom>
        </p:spPr>
      </p:pic>
      <p:pic>
        <p:nvPicPr>
          <p:cNvPr id="4" name="図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60" y="4096470"/>
            <a:ext cx="3082428" cy="2054951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xmlns="" id="{526A22C4-FFC4-ABE9-D415-AAD44F80A661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17401" y="764705"/>
            <a:ext cx="1762674" cy="1930548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807" t="10509" r="15578" b="9943"/>
          <a:stretch/>
        </p:blipFill>
        <p:spPr>
          <a:xfrm>
            <a:off x="3563888" y="4096470"/>
            <a:ext cx="1814115" cy="2134252"/>
          </a:xfrm>
          <a:prstGeom prst="rect">
            <a:avLst/>
          </a:prstGeom>
        </p:spPr>
      </p:pic>
      <p:sp>
        <p:nvSpPr>
          <p:cNvPr id="6" name="正方形/長方形 5"/>
          <p:cNvSpPr/>
          <p:nvPr/>
        </p:nvSpPr>
        <p:spPr>
          <a:xfrm>
            <a:off x="4139952" y="2348880"/>
            <a:ext cx="1368152" cy="202794"/>
          </a:xfrm>
          <a:prstGeom prst="rect">
            <a:avLst/>
          </a:prstGeom>
          <a:noFill/>
          <a:ln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100" dirty="0" smtClean="0">
                <a:solidFill>
                  <a:srgbClr val="FF0000"/>
                </a:solidFill>
              </a:rPr>
              <a:t>25</a:t>
            </a:r>
            <a:r>
              <a:rPr kumimoji="1" lang="en-US" altLang="ja-JP" sz="1100" dirty="0" smtClean="0">
                <a:solidFill>
                  <a:srgbClr val="FF0000"/>
                </a:solidFill>
              </a:rPr>
              <a:t>×120mm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4105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304</TotalTime>
  <Words>48</Words>
  <Application>Microsoft Office PowerPoint</Application>
  <PresentationFormat>画面に合わせる (4:3)</PresentationFormat>
  <Paragraphs>25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中村正嗣</dc:creator>
  <cp:lastModifiedBy>ナニワインターナショナル株式会社　大橋</cp:lastModifiedBy>
  <cp:revision>29</cp:revision>
  <cp:lastPrinted>2014-01-27T04:29:49Z</cp:lastPrinted>
  <dcterms:created xsi:type="dcterms:W3CDTF">2013-05-25T04:35:45Z</dcterms:created>
  <dcterms:modified xsi:type="dcterms:W3CDTF">2024-01-22T00:12:52Z</dcterms:modified>
</cp:coreProperties>
</file>