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84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503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66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87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05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305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28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35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876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86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28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39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99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MS UI Gothic" pitchFamily="50" charset="-128"/>
              </a:rPr>
              <a:t>　ご提案書</a:t>
            </a: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5795963" y="4149079"/>
            <a:ext cx="3097212" cy="2053283"/>
          </a:xfrm>
          <a:prstGeom prst="roundRect">
            <a:avLst>
              <a:gd name="adj" fmla="val 9579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square" lIns="18000"/>
          <a:lstStyle/>
          <a:p>
            <a:r>
              <a:rPr lang="ja-JP" altLang="en-US" sz="1400">
                <a:latin typeface="MS UI Gothic" pitchFamily="50" charset="-128"/>
                <a:ea typeface="MS UI Gothic" pitchFamily="50" charset="-128"/>
              </a:rPr>
              <a:t>軽量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コンパクトな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9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灯式ＬＥＤライト。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滑りにくいラバーコーティング塗装。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5795963" y="764704"/>
            <a:ext cx="3097212" cy="3312368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品名 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9LED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ラバーライト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品番：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SC-1612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上代：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￥</a:t>
            </a:r>
            <a:r>
              <a:rPr lang="en-US" altLang="ja-JP" sz="1400" smtClean="0">
                <a:latin typeface="MS UI Gothic" pitchFamily="50" charset="-128"/>
                <a:ea typeface="MS UI Gothic" pitchFamily="50" charset="-128"/>
              </a:rPr>
              <a:t>360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　</a:t>
            </a:r>
            <a:endParaRPr lang="en-US" altLang="ja-JP" sz="1400" dirty="0">
              <a:solidFill>
                <a:srgbClr val="FF0000"/>
              </a:solidFill>
              <a:latin typeface="MS UI Gothic" pitchFamily="50" charset="-128"/>
              <a:ea typeface="MS UI Gothic" pitchFamily="50" charset="-128"/>
            </a:endParaRPr>
          </a:p>
          <a:p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色柄：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3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色アソート（色指定不可）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商品サイズ：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Φ30×98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ｍｍ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包装：化粧箱入り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35×35×105mm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材質：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ABS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樹脂（ラバー塗装）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入数：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150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生産国：中国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備考：単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4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電池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3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本使用（別売）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名入れスペース：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10×30mm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7" name="正方形/長方形 9"/>
          <p:cNvSpPr>
            <a:spLocks noChangeArrowheads="1"/>
          </p:cNvSpPr>
          <p:nvPr/>
        </p:nvSpPr>
        <p:spPr bwMode="auto">
          <a:xfrm>
            <a:off x="179388" y="764705"/>
            <a:ext cx="5500687" cy="5432896"/>
          </a:xfrm>
          <a:prstGeom prst="rect">
            <a:avLst/>
          </a:prstGeom>
          <a:noFill/>
          <a:ln w="25400" algn="ctr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ja-JP" altLang="en-US">
              <a:latin typeface="Calibri" pitchFamily="34" charset="0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0" y="63087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0" y="5492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図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406" y="1743994"/>
            <a:ext cx="5256650" cy="3474317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743994"/>
            <a:ext cx="1872652" cy="12464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正方形/長方形 9"/>
          <p:cNvSpPr/>
          <p:nvPr/>
        </p:nvSpPr>
        <p:spPr>
          <a:xfrm rot="18738422">
            <a:off x="2938947" y="3090430"/>
            <a:ext cx="419178" cy="210210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0431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23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中村正嗣</dc:creator>
  <cp:lastModifiedBy>ナニワインターナショナル株式会社　大橋</cp:lastModifiedBy>
  <cp:revision>30</cp:revision>
  <cp:lastPrinted>2016-01-14T07:09:49Z</cp:lastPrinted>
  <dcterms:created xsi:type="dcterms:W3CDTF">2013-05-25T04:35:45Z</dcterms:created>
  <dcterms:modified xsi:type="dcterms:W3CDTF">2025-01-15T09:18:17Z</dcterms:modified>
</cp:coreProperties>
</file>