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4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149079"/>
            <a:ext cx="3097212" cy="2053283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>
                <a:latin typeface="MS UI Gothic" pitchFamily="50" charset="-128"/>
                <a:ea typeface="MS UI Gothic" pitchFamily="50" charset="-128"/>
              </a:rPr>
              <a:t>軽量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コンパクトな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9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灯式ＬＥＤライト。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滑りにくいラバーコーティング塗装。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312368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 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9LED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ラバーライト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SC-1612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￥</a:t>
            </a:r>
            <a:r>
              <a:rPr lang="en-US" altLang="ja-JP" sz="1400" smtClean="0">
                <a:latin typeface="MS UI Gothic" pitchFamily="50" charset="-128"/>
                <a:ea typeface="MS UI Gothic" pitchFamily="50" charset="-128"/>
              </a:rPr>
              <a:t>360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solidFill>
                <a:srgbClr val="FF0000"/>
              </a:solidFill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色アソート（色指定不可）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Φ30×98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ｍｍ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35×35×105mm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樹脂（ラバー塗装）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150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備考：単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4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電池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本使用（別売）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10×30mm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図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06" y="1743994"/>
            <a:ext cx="5256650" cy="3474317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43994"/>
            <a:ext cx="1872652" cy="12464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正方形/長方形 9"/>
          <p:cNvSpPr/>
          <p:nvPr/>
        </p:nvSpPr>
        <p:spPr>
          <a:xfrm rot="18738422">
            <a:off x="2938947" y="3090430"/>
            <a:ext cx="419178" cy="210210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23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ナニワインターナショナル株式会社　大橋</cp:lastModifiedBy>
  <cp:revision>30</cp:revision>
  <cp:lastPrinted>2016-01-14T07:09:49Z</cp:lastPrinted>
  <dcterms:created xsi:type="dcterms:W3CDTF">2013-05-25T04:35:45Z</dcterms:created>
  <dcterms:modified xsi:type="dcterms:W3CDTF">2025-01-15T09:18:17Z</dcterms:modified>
</cp:coreProperties>
</file>