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軽量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コンパクトな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灯式ＬＥＤライト。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滑りにくいラバーコーティング塗装。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ラバーライト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SC-1612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：￥３３０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Φ30×98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35×35×105mm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樹脂（ラバー塗装）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10×30mm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06" y="1743994"/>
            <a:ext cx="5256650" cy="347431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43994"/>
            <a:ext cx="1872652" cy="12464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8738422">
            <a:off x="2938947" y="3090430"/>
            <a:ext cx="419178" cy="21021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29</cp:revision>
  <cp:lastPrinted>2016-01-14T07:09:49Z</cp:lastPrinted>
  <dcterms:created xsi:type="dcterms:W3CDTF">2013-05-25T04:35:45Z</dcterms:created>
  <dcterms:modified xsi:type="dcterms:W3CDTF">2024-01-11T00:52:17Z</dcterms:modified>
</cp:coreProperties>
</file>