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17031"/>
            <a:ext cx="3097212" cy="2485331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レザー調ケースに、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10㎝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角のメモ紙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枚入り。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デスク周りの必需品。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落ち着きのあるレザー調の専用ケース入。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ボリュームもあり長く使えるメモ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BOX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です。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企業向け粗品の人気定番アイテムです。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88032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品名：レザー調メモ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BOX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SC-1709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：￥４００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107×105×25mm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110×108×25mm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PU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樹脂・紙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30×60mm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90" y="1608945"/>
            <a:ext cx="5275282" cy="3744416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 rot="17670338">
            <a:off x="1470594" y="3406400"/>
            <a:ext cx="314805" cy="744941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92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服部 ナニワ</cp:lastModifiedBy>
  <cp:revision>21</cp:revision>
  <cp:lastPrinted>2014-01-27T04:29:49Z</cp:lastPrinted>
  <dcterms:created xsi:type="dcterms:W3CDTF">2013-05-25T04:35:45Z</dcterms:created>
  <dcterms:modified xsi:type="dcterms:W3CDTF">2024-01-11T00:53:18Z</dcterms:modified>
</cp:coreProperties>
</file>