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3655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内蔵マグネット付ＬＥＤライト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デスクやホワイトボードなどに「ぴったん」と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貼りつきます。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ちょっとした明かりとしてや、メモを挟む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マグネットとしても重宝します。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ぴっ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たんライト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SC-1509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￥２８０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35×125×6mm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45×130×6mm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材質：ＰＶＣ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50×15mm</a:t>
            </a: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8" t="11601" r="13495" b="10273"/>
          <a:stretch/>
        </p:blipFill>
        <p:spPr>
          <a:xfrm>
            <a:off x="2791644" y="800396"/>
            <a:ext cx="2715209" cy="19687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1" r="11820"/>
          <a:stretch/>
        </p:blipFill>
        <p:spPr>
          <a:xfrm>
            <a:off x="2940684" y="3602150"/>
            <a:ext cx="2709530" cy="25002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13" y="4341166"/>
            <a:ext cx="2644418" cy="176122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 rot="17253790">
            <a:off x="4398618" y="1942773"/>
            <a:ext cx="588335" cy="18867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4" t="6950" r="8761" b="10884"/>
          <a:stretch/>
        </p:blipFill>
        <p:spPr>
          <a:xfrm>
            <a:off x="285314" y="800396"/>
            <a:ext cx="2506330" cy="334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服部 ナニワ</cp:lastModifiedBy>
  <cp:revision>29</cp:revision>
  <cp:lastPrinted>2014-01-27T04:29:49Z</cp:lastPrinted>
  <dcterms:created xsi:type="dcterms:W3CDTF">2013-05-25T04:35:45Z</dcterms:created>
  <dcterms:modified xsi:type="dcterms:W3CDTF">2024-01-11T00:46:11Z</dcterms:modified>
</cp:coreProperties>
</file>