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5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861047"/>
            <a:ext cx="3097212" cy="2336553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内蔵マグネット付ＬＥＤライト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デスクやホワイトボードなどに「ぴったん」と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貼りつきます。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ちょっとした明かりとしてや、メモを挟む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マグネットとしても重宝します。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024336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</a:t>
            </a:r>
            <a:r>
              <a:rPr lang="ja-JP" altLang="en-US" sz="1400" dirty="0" err="1">
                <a:latin typeface="MS UI Gothic" pitchFamily="50" charset="-128"/>
                <a:ea typeface="MS UI Gothic" pitchFamily="50" charset="-128"/>
              </a:rPr>
              <a:t>ぴっ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たんライト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SC-1509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</a:t>
            </a:r>
            <a:r>
              <a:rPr lang="ja-JP" altLang="en-US" sz="1400">
                <a:latin typeface="MS UI Gothic" pitchFamily="50" charset="-128"/>
                <a:ea typeface="MS UI Gothic" pitchFamily="50" charset="-128"/>
              </a:rPr>
              <a:t>￥２８０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色アソート（色指定不可）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35×125×6mm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P.P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袋入り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45×130×6mm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材質：ＰＶＣ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300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50×15mm</a:t>
            </a:r>
          </a:p>
          <a:p>
            <a:r>
              <a:rPr lang="ja-JP" altLang="en-US" sz="1400" dirty="0">
                <a:solidFill>
                  <a:srgbClr val="5F5F5F"/>
                </a:solidFill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28" t="11601" r="13495" b="10273"/>
          <a:stretch/>
        </p:blipFill>
        <p:spPr>
          <a:xfrm>
            <a:off x="2791644" y="800396"/>
            <a:ext cx="2715209" cy="196876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81" r="11820"/>
          <a:stretch/>
        </p:blipFill>
        <p:spPr>
          <a:xfrm>
            <a:off x="2940684" y="3602150"/>
            <a:ext cx="2709530" cy="2500240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13" y="4341166"/>
            <a:ext cx="2644418" cy="1761224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 rot="17253790">
            <a:off x="4398618" y="1942773"/>
            <a:ext cx="588335" cy="188676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4" t="6950" r="8761" b="10884"/>
          <a:stretch/>
        </p:blipFill>
        <p:spPr>
          <a:xfrm>
            <a:off x="285314" y="800396"/>
            <a:ext cx="2506330" cy="3348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86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UI Gothic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橘高　大典</dc:creator>
  <cp:lastModifiedBy>服部 ナニワ</cp:lastModifiedBy>
  <cp:revision>29</cp:revision>
  <cp:lastPrinted>2014-01-27T04:29:49Z</cp:lastPrinted>
  <dcterms:created xsi:type="dcterms:W3CDTF">2013-05-25T04:35:45Z</dcterms:created>
  <dcterms:modified xsi:type="dcterms:W3CDTF">2024-01-11T00:46:11Z</dcterms:modified>
</cp:coreProperties>
</file>