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789040"/>
            <a:ext cx="3097212" cy="240856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セット内容：メモ紙　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140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枚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　　　　　ふせん各色　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枚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使いやすいコンパクトサイズ。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便利なふせん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とメモのセットです。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95232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：ブロックメモ＆ふせんセット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SC-1807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</a:t>
            </a:r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：￥２００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80×82×20mm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82×84×20mm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材質：再生クラフト紙・紙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50×50mm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"/>
          <a:stretch/>
        </p:blipFill>
        <p:spPr>
          <a:xfrm>
            <a:off x="395536" y="1707577"/>
            <a:ext cx="5198722" cy="354715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1988840"/>
            <a:ext cx="1629186" cy="1054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平行四辺形 1">
            <a:extLst>
              <a:ext uri="{FF2B5EF4-FFF2-40B4-BE49-F238E27FC236}">
                <a16:creationId xmlns:a16="http://schemas.microsoft.com/office/drawing/2014/main" id="{AA4352F2-A7B8-4876-AC2F-B1466790FFC1}"/>
              </a:ext>
            </a:extLst>
          </p:cNvPr>
          <p:cNvSpPr/>
          <p:nvPr/>
        </p:nvSpPr>
        <p:spPr>
          <a:xfrm rot="12795567">
            <a:off x="977213" y="2251036"/>
            <a:ext cx="465832" cy="305852"/>
          </a:xfrm>
          <a:prstGeom prst="parallelogram">
            <a:avLst>
              <a:gd name="adj" fmla="val 65058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72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橘高　大典</dc:creator>
  <cp:lastModifiedBy>服部 ナニワ</cp:lastModifiedBy>
  <cp:revision>35</cp:revision>
  <cp:lastPrinted>2014-01-27T04:29:49Z</cp:lastPrinted>
  <dcterms:created xsi:type="dcterms:W3CDTF">2013-05-25T04:35:45Z</dcterms:created>
  <dcterms:modified xsi:type="dcterms:W3CDTF">2024-01-11T00:59:42Z</dcterms:modified>
</cp:coreProperties>
</file>