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791325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5D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52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503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665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7871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051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305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8288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35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876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86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28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390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26944-971D-4D16-9479-4749AF90F2DC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99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MS UI Gothic" pitchFamily="50" charset="-128"/>
              </a:rPr>
              <a:t>　　　ご提案書</a:t>
            </a:r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5795963" y="3789040"/>
            <a:ext cx="3097212" cy="2408560"/>
          </a:xfrm>
          <a:prstGeom prst="roundRect">
            <a:avLst>
              <a:gd name="adj" fmla="val 9579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square" lIns="18000"/>
          <a:lstStyle/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セット内容：メモ紙　約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140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枚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　　　　　　　ふせん各色　約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25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枚</a:t>
            </a: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使いやすいコンパクトサイズ。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>
                <a:latin typeface="MS UI Gothic" pitchFamily="50" charset="-128"/>
                <a:ea typeface="MS UI Gothic" pitchFamily="50" charset="-128"/>
              </a:rPr>
              <a:t>便利なふせん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とメモのセットです。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6" name="AutoShape 5"/>
          <p:cNvSpPr>
            <a:spLocks noChangeArrowheads="1"/>
          </p:cNvSpPr>
          <p:nvPr/>
        </p:nvSpPr>
        <p:spPr bwMode="auto">
          <a:xfrm>
            <a:off x="5795963" y="764704"/>
            <a:ext cx="3097212" cy="2952328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square" lIns="18000"/>
          <a:lstStyle/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品名 ：ブロックメモ＆ふせんセット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品番：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SC-1807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上代</a:t>
            </a:r>
            <a:r>
              <a:rPr lang="ja-JP" altLang="en-US" sz="1400">
                <a:latin typeface="MS UI Gothic" pitchFamily="50" charset="-128"/>
                <a:ea typeface="MS UI Gothic" pitchFamily="50" charset="-128"/>
              </a:rPr>
              <a:t>：￥２００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色柄：単色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商品サイズ：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80×82×20mm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PP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袋入り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82×84×20mm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材質：再生クラフト紙・紙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入数：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200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生産国：中国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名入れスペース：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50×50mm</a:t>
            </a:r>
          </a:p>
        </p:txBody>
      </p:sp>
      <p:sp>
        <p:nvSpPr>
          <p:cNvPr id="18437" name="正方形/長方形 9"/>
          <p:cNvSpPr>
            <a:spLocks noChangeArrowheads="1"/>
          </p:cNvSpPr>
          <p:nvPr/>
        </p:nvSpPr>
        <p:spPr bwMode="auto">
          <a:xfrm>
            <a:off x="179388" y="764705"/>
            <a:ext cx="5500687" cy="5432896"/>
          </a:xfrm>
          <a:prstGeom prst="rect">
            <a:avLst/>
          </a:prstGeom>
          <a:noFill/>
          <a:ln w="25400" algn="ctr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ja-JP" altLang="en-US">
              <a:latin typeface="Calibri" pitchFamily="34" charset="0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0" y="630872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0" y="54927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図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6"/>
          <a:stretch/>
        </p:blipFill>
        <p:spPr>
          <a:xfrm>
            <a:off x="395536" y="1707577"/>
            <a:ext cx="5198722" cy="3547152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1988840"/>
            <a:ext cx="1629186" cy="10549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平行四辺形 1">
            <a:extLst>
              <a:ext uri="{FF2B5EF4-FFF2-40B4-BE49-F238E27FC236}">
                <a16:creationId xmlns:a16="http://schemas.microsoft.com/office/drawing/2014/main" id="{AA4352F2-A7B8-4876-AC2F-B1466790FFC1}"/>
              </a:ext>
            </a:extLst>
          </p:cNvPr>
          <p:cNvSpPr/>
          <p:nvPr/>
        </p:nvSpPr>
        <p:spPr>
          <a:xfrm rot="12795567">
            <a:off x="977213" y="2251036"/>
            <a:ext cx="465832" cy="305852"/>
          </a:xfrm>
          <a:prstGeom prst="parallelogram">
            <a:avLst>
              <a:gd name="adj" fmla="val 65058"/>
            </a:avLst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0431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</TotalTime>
  <Words>72</Words>
  <Application>Microsoft Office PowerPoint</Application>
  <PresentationFormat>画面に合わせる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MS UI Gothic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橘高　大典</dc:creator>
  <cp:lastModifiedBy>服部 ナニワ</cp:lastModifiedBy>
  <cp:revision>35</cp:revision>
  <cp:lastPrinted>2014-01-27T04:29:49Z</cp:lastPrinted>
  <dcterms:created xsi:type="dcterms:W3CDTF">2013-05-25T04:35:45Z</dcterms:created>
  <dcterms:modified xsi:type="dcterms:W3CDTF">2024-01-11T00:59:42Z</dcterms:modified>
</cp:coreProperties>
</file>