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</a:t>
            </a:r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221088"/>
            <a:ext cx="3097212" cy="1981274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持ち運びにも便利なケース入り。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メモ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書き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に便利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な、ボールペン付。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ケース背面はメモや名刺の挟めるクリップ付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6136" y="763588"/>
            <a:ext cx="3097212" cy="338549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品名：ペン付ケース入りふせん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-1508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180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90×65×10mm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P.P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包装サイズ；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92×67×10mm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樹脂・紙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300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国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セット内容：ふせん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×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　ボールペン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×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１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20×60mm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90" y="1212703"/>
            <a:ext cx="4133968" cy="251913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5"/>
          <a:stretch/>
        </p:blipFill>
        <p:spPr>
          <a:xfrm>
            <a:off x="305780" y="4221089"/>
            <a:ext cx="2621800" cy="174616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069" y="4221088"/>
            <a:ext cx="2621800" cy="1746160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2397961" y="1944714"/>
            <a:ext cx="1381951" cy="40416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76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25</cp:revision>
  <cp:lastPrinted>2014-01-27T04:29:49Z</cp:lastPrinted>
  <dcterms:created xsi:type="dcterms:W3CDTF">2013-05-25T04:35:45Z</dcterms:created>
  <dcterms:modified xsi:type="dcterms:W3CDTF">2025-01-15T08:57:48Z</dcterms:modified>
</cp:coreProperties>
</file>