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51" t="17512" r="10091" b="49139"/>
          <a:stretch/>
        </p:blipFill>
        <p:spPr>
          <a:xfrm>
            <a:off x="323528" y="4511089"/>
            <a:ext cx="1872208" cy="1564827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77072"/>
            <a:ext cx="3097212" cy="212052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ふわふわの極細繊維がホコリをキャッチ！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収納に便利な折りたたみハンドルタイプ。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0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00" dirty="0">
                <a:latin typeface="MS UI Gothic" pitchFamily="50" charset="-128"/>
                <a:ea typeface="MS UI Gothic" pitchFamily="50" charset="-128"/>
              </a:rPr>
              <a:t>ダスターは市販のスペア品と互換性がございます。</a:t>
            </a:r>
            <a:endParaRPr lang="en-US" altLang="ja-JP" sz="10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00" dirty="0">
                <a:latin typeface="MS UI Gothic" pitchFamily="50" charset="-128"/>
                <a:ea typeface="MS UI Gothic" pitchFamily="50" charset="-128"/>
              </a:rPr>
              <a:t>形状ご確認の上お買い求めください。</a:t>
            </a:r>
            <a:endParaRPr lang="en-US" altLang="ja-JP" sz="10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24036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品名：ふわふわダスター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160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80×60×290mm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包装：デザイン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185×90×50mm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材質：ポリプロピレン・ポリエステル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ポリエチレン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360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8×30mm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242" y="4509120"/>
            <a:ext cx="2353872" cy="156679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5" t="4433" r="11050" b="3473"/>
          <a:stretch/>
        </p:blipFill>
        <p:spPr>
          <a:xfrm>
            <a:off x="4788024" y="4433670"/>
            <a:ext cx="817259" cy="15702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61" y="866485"/>
            <a:ext cx="5364322" cy="3570627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 rot="18401954">
            <a:off x="1089475" y="5226085"/>
            <a:ext cx="285682" cy="12812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72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ナニワインターナショナル株式会社　大橋</cp:lastModifiedBy>
  <cp:revision>35</cp:revision>
  <cp:lastPrinted>2014-01-27T04:29:49Z</cp:lastPrinted>
  <dcterms:created xsi:type="dcterms:W3CDTF">2013-05-25T04:35:45Z</dcterms:created>
  <dcterms:modified xsi:type="dcterms:W3CDTF">2025-01-15T08:55:12Z</dcterms:modified>
</cp:coreProperties>
</file>