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4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DD1C4A-FEDE-4DB2-BDD9-4AD649389A7A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ACC8C-4F64-4631-90B7-2D0E524051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9801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5D3E00-2AB4-4E25-AD1F-D652C317978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659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8E424-293D-4688-9D76-A9C21A197F3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5791-9B12-44E8-B8C0-87039AAFD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259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8E424-293D-4688-9D76-A9C21A197F3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5791-9B12-44E8-B8C0-87039AAFD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821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8E424-293D-4688-9D76-A9C21A197F3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5791-9B12-44E8-B8C0-87039AAFD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108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8E424-293D-4688-9D76-A9C21A197F3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5791-9B12-44E8-B8C0-87039AAFD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295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8E424-293D-4688-9D76-A9C21A197F3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5791-9B12-44E8-B8C0-87039AAFD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031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8E424-293D-4688-9D76-A9C21A197F3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5791-9B12-44E8-B8C0-87039AAFD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520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8E424-293D-4688-9D76-A9C21A197F3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5791-9B12-44E8-B8C0-87039AAFD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582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8E424-293D-4688-9D76-A9C21A197F3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5791-9B12-44E8-B8C0-87039AAFD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495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8E424-293D-4688-9D76-A9C21A197F3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5791-9B12-44E8-B8C0-87039AAFD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784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8E424-293D-4688-9D76-A9C21A197F3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5791-9B12-44E8-B8C0-87039AAFD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989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8E424-293D-4688-9D76-A9C21A197F3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5791-9B12-44E8-B8C0-87039AAFD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7057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8E424-293D-4688-9D76-A9C21A197F32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35791-9B12-44E8-B8C0-87039AAFD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298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9" y="1124744"/>
            <a:ext cx="5046558" cy="4396025"/>
          </a:xfrm>
          <a:prstGeom prst="rect">
            <a:avLst/>
          </a:prstGeom>
        </p:spPr>
      </p:pic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005063"/>
            <a:ext cx="3097212" cy="2197299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お子様向けノベリティの定番商品。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充実の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24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本セット。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人体に有害な水銀・鉛・カドニウム・ヒ素は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含有しておりません。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財団法人日本食品分析センター分析試験済み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3"/>
            <a:ext cx="3097212" cy="3168353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24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色クレヨン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SC-0403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￥</a:t>
            </a:r>
            <a:r>
              <a:rPr lang="en-US" altLang="ja-JP" sz="1400" smtClean="0">
                <a:latin typeface="MS UI Gothic" pitchFamily="50" charset="-128"/>
                <a:ea typeface="MS UI Gothic" pitchFamily="50" charset="-128"/>
              </a:rPr>
              <a:t>250</a:t>
            </a:r>
            <a:endParaRPr lang="en-US" altLang="ja-JP" sz="1400" dirty="0">
              <a:solidFill>
                <a:srgbClr val="FF0000"/>
              </a:solidFill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色柄：単色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92×92×18mm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材質：パラフィン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144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15×60mm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 rot="922137">
            <a:off x="2027207" y="2663226"/>
            <a:ext cx="1321760" cy="269859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083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78</Words>
  <Application>Microsoft Office PowerPoint</Application>
  <PresentationFormat>画面に合わせる 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syuji</dc:creator>
  <cp:lastModifiedBy>ナニワインターナショナル株式会社　大橋</cp:lastModifiedBy>
  <cp:revision>7</cp:revision>
  <dcterms:created xsi:type="dcterms:W3CDTF">2019-03-19T02:39:36Z</dcterms:created>
  <dcterms:modified xsi:type="dcterms:W3CDTF">2025-01-15T09:05:07Z</dcterms:modified>
</cp:coreProperties>
</file>