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D1C4A-FEDE-4DB2-BDD9-4AD649389A7A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ACC8C-4F64-4631-90B7-2D0E52405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80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3E00-2AB4-4E25-AD1F-D652C31797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5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5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82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0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03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5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58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9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8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98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05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E424-293D-4688-9D76-A9C21A197F3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5791-9B12-44E8-B8C0-87039AAFD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9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9" y="1124744"/>
            <a:ext cx="5046558" cy="4396025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3"/>
            <a:ext cx="3097212" cy="219729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お子様向けノベリティの定番商品。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充実の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24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本セット。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人体に有害な水銀・鉛・カドニウム・ヒ素は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含有しておりません。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財団法人日本食品分析センター分析試験済み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3168353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色クレヨン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SC-0403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250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92×92×18mm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15×60mm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 rot="922137">
            <a:off x="2027207" y="2663226"/>
            <a:ext cx="1321760" cy="26985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8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syuji</dc:creator>
  <cp:lastModifiedBy>ナニワインターナショナル株式会社　大橋</cp:lastModifiedBy>
  <cp:revision>7</cp:revision>
  <dcterms:created xsi:type="dcterms:W3CDTF">2019-03-19T02:39:36Z</dcterms:created>
  <dcterms:modified xsi:type="dcterms:W3CDTF">2025-01-15T09:05:07Z</dcterms:modified>
</cp:coreProperties>
</file>