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7"/>
            <a:ext cx="3097212" cy="2341315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色ボールペンに便利なタッチペン付。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インクの色は、黒・赤・青・緑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品名：タッチペン付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色ボールペン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:SC-1606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160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Φ12×145mm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20×18×150mm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樹脂・合成ゴム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5×40mm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40" y="1730698"/>
            <a:ext cx="5259581" cy="350090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5" t="10133" r="15267" b="12296"/>
          <a:stretch/>
        </p:blipFill>
        <p:spPr>
          <a:xfrm>
            <a:off x="299940" y="1746447"/>
            <a:ext cx="1464906" cy="17545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正方形/長方形 9"/>
          <p:cNvSpPr/>
          <p:nvPr/>
        </p:nvSpPr>
        <p:spPr>
          <a:xfrm rot="18484846">
            <a:off x="3647950" y="3226073"/>
            <a:ext cx="822485" cy="117821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73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27</cp:revision>
  <cp:lastPrinted>2016-01-14T07:04:49Z</cp:lastPrinted>
  <dcterms:created xsi:type="dcterms:W3CDTF">2013-05-25T04:35:45Z</dcterms:created>
  <dcterms:modified xsi:type="dcterms:W3CDTF">2025-01-15T08:54:29Z</dcterms:modified>
</cp:coreProperties>
</file>