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52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933055"/>
            <a:ext cx="3097212" cy="2269307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キャップにシャープナーが付いた色鉛筆。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レギュラータイプの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12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本セット。</a:t>
            </a: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3"/>
            <a:ext cx="3097212" cy="3091451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 ：色えん</a:t>
            </a:r>
            <a:r>
              <a:rPr lang="ja-JP" altLang="en-US" sz="1400" dirty="0" err="1">
                <a:latin typeface="MS UI Gothic" pitchFamily="50" charset="-128"/>
                <a:ea typeface="MS UI Gothic" pitchFamily="50" charset="-128"/>
              </a:rPr>
              <a:t>ぴつ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12pcs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シャープナー付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SC-1805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</a:t>
            </a:r>
            <a:r>
              <a:rPr lang="ja-JP" altLang="en-US" sz="1400">
                <a:latin typeface="MS UI Gothic" pitchFamily="50" charset="-128"/>
                <a:ea typeface="MS UI Gothic" pitchFamily="50" charset="-128"/>
              </a:rPr>
              <a:t>：￥１６０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  <a:sym typeface="Wingdings" panose="05000000000000000000" pitchFamily="2" charset="2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  <a:sym typeface="Wingdings" panose="05000000000000000000" pitchFamily="2" charset="2"/>
              </a:rPr>
              <a:t>色柄：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  <a:sym typeface="Wingdings" panose="05000000000000000000" pitchFamily="2" charset="2"/>
              </a:rPr>
              <a:t>3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  <a:sym typeface="Wingdings" panose="05000000000000000000" pitchFamily="2" charset="2"/>
              </a:rPr>
              <a:t>色アソート（色指定不可）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商品サイズ：全長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85mm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包装：ポリ袋入り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35×35×110mm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PS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・クラフト紙・スチール、木、他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300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名入れスペース：紙部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13×40mm</a:t>
            </a:r>
          </a:p>
          <a:p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	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　キャップ部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10×30mm</a:t>
            </a: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図 3">
            <a:extLst>
              <a:ext uri="{FF2B5EF4-FFF2-40B4-BE49-F238E27FC236}">
                <a16:creationId xmlns:a16="http://schemas.microsoft.com/office/drawing/2014/main" id="{789A5686-EA5D-8EA4-5FC1-619707731C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4100" t="5699" r="17312" b="22254"/>
          <a:stretch/>
        </p:blipFill>
        <p:spPr>
          <a:xfrm>
            <a:off x="107380" y="764703"/>
            <a:ext cx="3477946" cy="3918145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ABF86CC9-D343-62C7-83BE-F2B50C9BA7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1155" y="4953117"/>
            <a:ext cx="1941689" cy="1140178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C81C5C0D-69F1-B6FB-074F-763869FCDE3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1046" r="19420"/>
          <a:stretch/>
        </p:blipFill>
        <p:spPr>
          <a:xfrm>
            <a:off x="4030676" y="2549386"/>
            <a:ext cx="1512168" cy="1964267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979A68F-EA92-725E-DF42-8096BD6D4C54}"/>
              </a:ext>
            </a:extLst>
          </p:cNvPr>
          <p:cNvSpPr/>
          <p:nvPr/>
        </p:nvSpPr>
        <p:spPr>
          <a:xfrm>
            <a:off x="4391979" y="5157192"/>
            <a:ext cx="360040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1FEA420-3299-2AD8-E2D8-47048520240A}"/>
              </a:ext>
            </a:extLst>
          </p:cNvPr>
          <p:cNvSpPr txBox="1"/>
          <p:nvPr/>
        </p:nvSpPr>
        <p:spPr>
          <a:xfrm>
            <a:off x="4312935" y="5059923"/>
            <a:ext cx="4796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latin typeface="Bahnschrift SemiBold" panose="020B0502040204020203" pitchFamily="34" charset="0"/>
              </a:rPr>
              <a:t>150</a:t>
            </a:r>
            <a:endParaRPr kumimoji="1" lang="ja-JP" altLang="en-US" sz="1600" dirty="0"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80</Words>
  <Application>Microsoft Office PowerPoint</Application>
  <PresentationFormat>画面に合わせる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MS UI Gothic</vt:lpstr>
      <vt:lpstr>Arial</vt:lpstr>
      <vt:lpstr>Bahnschrift SemiBold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服部 ナニワ</cp:lastModifiedBy>
  <cp:revision>30</cp:revision>
  <cp:lastPrinted>2018-11-29T05:08:35Z</cp:lastPrinted>
  <dcterms:created xsi:type="dcterms:W3CDTF">2013-05-25T04:35:45Z</dcterms:created>
  <dcterms:modified xsi:type="dcterms:W3CDTF">2024-01-11T00:58:59Z</dcterms:modified>
</cp:coreProperties>
</file>