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33055"/>
            <a:ext cx="3097212" cy="2269307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キャップにシャープナーが付いた色鉛筆。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レギュラータイプの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本セット。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309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：色えん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ぴつ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12pcs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シャープナー付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SC-1805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：￥１６０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商品サイズ：全長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35×35×110mm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・クラフト紙・スチール、木、他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名入れスペース：紙部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13×40mm</a:t>
            </a: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キャップ部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10×30mm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789A5686-EA5D-8EA4-5FC1-619707731C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00" t="5699" r="17312" b="22254"/>
          <a:stretch/>
        </p:blipFill>
        <p:spPr>
          <a:xfrm>
            <a:off x="107380" y="764703"/>
            <a:ext cx="3477946" cy="391814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BF86CC9-D343-62C7-83BE-F2B50C9BA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1155" y="4953117"/>
            <a:ext cx="1941689" cy="11401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81C5C0D-69F1-B6FB-074F-763869FCDE3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046" r="19420"/>
          <a:stretch/>
        </p:blipFill>
        <p:spPr>
          <a:xfrm>
            <a:off x="4030676" y="2549386"/>
            <a:ext cx="1512168" cy="196426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979A68F-EA92-725E-DF42-8096BD6D4C54}"/>
              </a:ext>
            </a:extLst>
          </p:cNvPr>
          <p:cNvSpPr/>
          <p:nvPr/>
        </p:nvSpPr>
        <p:spPr>
          <a:xfrm>
            <a:off x="4391979" y="5157192"/>
            <a:ext cx="36004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EA420-3299-2AD8-E2D8-47048520240A}"/>
              </a:ext>
            </a:extLst>
          </p:cNvPr>
          <p:cNvSpPr txBox="1"/>
          <p:nvPr/>
        </p:nvSpPr>
        <p:spPr>
          <a:xfrm>
            <a:off x="4312935" y="5059923"/>
            <a:ext cx="47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Bahnschrift SemiBold" panose="020B0502040204020203" pitchFamily="34" charset="0"/>
              </a:rPr>
              <a:t>150</a:t>
            </a:r>
            <a:endParaRPr kumimoji="1" lang="ja-JP" altLang="en-US" sz="16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Bahnschrift SemiBold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30</cp:revision>
  <cp:lastPrinted>2018-11-29T05:08:35Z</cp:lastPrinted>
  <dcterms:created xsi:type="dcterms:W3CDTF">2013-05-25T04:35:45Z</dcterms:created>
  <dcterms:modified xsi:type="dcterms:W3CDTF">2024-01-11T00:58:59Z</dcterms:modified>
</cp:coreProperties>
</file>