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79953"/>
            <a:ext cx="3097212" cy="24224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お子様向けノベリティの定番商品。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人気の１２色セット。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人体に有害な水銀・鉛・カドニウム・ヒ素は含有しておりません。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財団法人日本食品分析センター分析試験済。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88032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色クレヨン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SC-0103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97×92×10mm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材質：パラフィン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288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15×65mm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F2E31A37-11F5-3AD9-282F-FB482B2091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908720"/>
            <a:ext cx="3654111" cy="365411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BD2A622-F584-EC90-2F28-6DBA22B4FA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862" y="3870159"/>
            <a:ext cx="2992538" cy="242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17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76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50</cp:revision>
  <cp:lastPrinted>2014-03-19T11:33:41Z</cp:lastPrinted>
  <dcterms:created xsi:type="dcterms:W3CDTF">2013-05-25T04:35:45Z</dcterms:created>
  <dcterms:modified xsi:type="dcterms:W3CDTF">2023-01-11T00:43:35Z</dcterms:modified>
</cp:coreProperties>
</file>