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吸水速乾のマイクロファイバー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ふきん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乾いた状態：水滴等のふき取りに最適。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濡らした状態：汚れのふき取りに最適。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ふきん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80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包装：デザイン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140×130×6mm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材質：ポリエステル・ナイロン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1"/>
          <a:stretch/>
        </p:blipFill>
        <p:spPr>
          <a:xfrm>
            <a:off x="236412" y="4142122"/>
            <a:ext cx="2118551" cy="170803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4" r="6618"/>
          <a:stretch/>
        </p:blipFill>
        <p:spPr>
          <a:xfrm>
            <a:off x="2354963" y="4142123"/>
            <a:ext cx="2044460" cy="170803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412" y="1268760"/>
            <a:ext cx="5385044" cy="287336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71" y="4142123"/>
            <a:ext cx="1595886" cy="170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33</cp:revision>
  <cp:lastPrinted>2014-01-27T04:29:49Z</cp:lastPrinted>
  <dcterms:created xsi:type="dcterms:W3CDTF">2013-05-25T04:35:45Z</dcterms:created>
  <dcterms:modified xsi:type="dcterms:W3CDTF">2024-07-04T08:41:34Z</dcterms:modified>
</cp:coreProperties>
</file>