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2" y="-4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="" xmlns:a16="http://schemas.microsoft.com/office/drawing/2014/main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="" xmlns:a16="http://schemas.microsoft.com/office/drawing/2014/main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品名：色えんぴつ６ｐｃｓ（シャープナー付き）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１２０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（税別）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ＰＰ、クラフト紙、スチール、木材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入数：４５０個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="" xmlns:a16="http://schemas.microsoft.com/office/drawing/2014/main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="" xmlns:a16="http://schemas.microsoft.com/office/drawing/2014/main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="" xmlns:a16="http://schemas.microsoft.com/office/drawing/2014/main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安全に配慮した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PP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製キャップ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5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既存「色えんぴつ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6pcs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シャープナー付き」が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樹脂部分の素材替えでリニューアル。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ポリスチレンからポリプロピレンへの変更で、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より割れにくくなりました。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使いやすいシャープナーが付いた色えんぴつセット。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名入れスペース：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10×40mm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="" xmlns:a16="http://schemas.microsoft.com/office/drawing/2014/main" id="{4664CAAA-15DE-AB87-62CC-F618F72187C6}"/>
              </a:ext>
            </a:extLst>
          </p:cNvPr>
          <p:cNvGrpSpPr/>
          <p:nvPr/>
        </p:nvGrpSpPr>
        <p:grpSpPr>
          <a:xfrm>
            <a:off x="454636" y="1032928"/>
            <a:ext cx="4623053" cy="5494442"/>
            <a:chOff x="329947" y="1032928"/>
            <a:chExt cx="3992658" cy="4745225"/>
          </a:xfrm>
        </p:grpSpPr>
        <p:pic>
          <p:nvPicPr>
            <p:cNvPr id="4" name="図 3">
              <a:extLst>
                <a:ext uri="{FF2B5EF4-FFF2-40B4-BE49-F238E27FC236}">
                  <a16:creationId xmlns="" xmlns:a16="http://schemas.microsoft.com/office/drawing/2014/main" id="{291B4F0E-8DED-1C84-7AE4-B8272D7AEB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89" t="20808" r="28294" b="-699"/>
            <a:stretch/>
          </p:blipFill>
          <p:spPr>
            <a:xfrm>
              <a:off x="329947" y="1032928"/>
              <a:ext cx="1946817" cy="212193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="" xmlns:a16="http://schemas.microsoft.com/office/drawing/2014/main" id="{B2C83E98-F8F9-5306-50CC-2C26F98B4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47" y="3122076"/>
              <a:ext cx="3988010" cy="2656077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="" xmlns:a16="http://schemas.microsoft.com/office/drawing/2014/main" id="{159811A9-73ED-B522-6066-7890469BB0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458" r="13610"/>
            <a:stretch/>
          </p:blipFill>
          <p:spPr>
            <a:xfrm>
              <a:off x="2266862" y="1032928"/>
              <a:ext cx="2055743" cy="2089148"/>
            </a:xfrm>
            <a:prstGeom prst="rect">
              <a:avLst/>
            </a:prstGeom>
          </p:spPr>
        </p:pic>
      </p:grpSp>
      <p:sp>
        <p:nvSpPr>
          <p:cNvPr id="12" name="正方形/長方形 11"/>
          <p:cNvSpPr/>
          <p:nvPr/>
        </p:nvSpPr>
        <p:spPr>
          <a:xfrm rot="16200000">
            <a:off x="3576201" y="5512286"/>
            <a:ext cx="450739" cy="21613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1750</TotalTime>
  <Words>55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ナニワインターナショナル株式会社　大橋</cp:lastModifiedBy>
  <cp:revision>68</cp:revision>
  <cp:lastPrinted>2023-04-13T08:56:35Z</cp:lastPrinted>
  <dcterms:created xsi:type="dcterms:W3CDTF">2022-03-14T00:10:03Z</dcterms:created>
  <dcterms:modified xsi:type="dcterms:W3CDTF">2025-01-15T08:51:10Z</dcterms:modified>
</cp:coreProperties>
</file>