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-1284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52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632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084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388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367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003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6712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96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006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019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38BBE-AC94-41DD-907F-6AA8CC576292}" type="datetimeFigureOut">
              <a:rPr kumimoji="1" lang="ja-JP" altLang="en-US" smtClean="0"/>
              <a:t>2024/7/4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23D8E-DAC5-4916-809A-F6404011FE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47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2">
            <a:extLst>
              <a:ext uri="{FF2B5EF4-FFF2-40B4-BE49-F238E27FC236}">
                <a16:creationId xmlns:a16="http://schemas.microsoft.com/office/drawing/2014/main" xmlns="" id="{6ECD8C2F-9DC2-46B4-A5F8-37A46CC3D4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8" name="AutoShape 5">
            <a:extLst>
              <a:ext uri="{FF2B5EF4-FFF2-40B4-BE49-F238E27FC236}">
                <a16:creationId xmlns:a16="http://schemas.microsoft.com/office/drawing/2014/main" xmlns="" id="{BACD0AAE-6F11-4C65-BC2A-48DC267823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6392" y="4494630"/>
            <a:ext cx="3890009" cy="2251451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品名：色えんぴつ６ｐｃｓ（シャープナー付き）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SC-2407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 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\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１００（税別）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Φ25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113mm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包装：ポリ袋入れ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 ＰＰ、クラフト紙、スチール、木材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入数：４５０個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/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ケース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9" name="正方形/長方形 9">
            <a:extLst>
              <a:ext uri="{FF2B5EF4-FFF2-40B4-BE49-F238E27FC236}">
                <a16:creationId xmlns:a16="http://schemas.microsoft.com/office/drawing/2014/main" xmlns="" id="{DDAF2AEA-F3EF-4F97-9B6D-61B2E4FBC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764705"/>
            <a:ext cx="5500687" cy="5992860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xmlns="" id="{5342BB58-2C13-4AB4-960B-CD860785DF83}"/>
              </a:ext>
            </a:extLst>
          </p:cNvPr>
          <p:cNvCxnSpPr>
            <a:cxnSpLocks/>
          </p:cNvCxnSpPr>
          <p:nvPr/>
        </p:nvCxnSpPr>
        <p:spPr>
          <a:xfrm>
            <a:off x="0" y="549275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AutoShape 5">
            <a:extLst>
              <a:ext uri="{FF2B5EF4-FFF2-40B4-BE49-F238E27FC236}">
                <a16:creationId xmlns:a16="http://schemas.microsoft.com/office/drawing/2014/main" xmlns="" id="{7C0DBD73-5E5E-4B13-BD22-D5F294299C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1791" y="682921"/>
            <a:ext cx="3885281" cy="3678064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安全に配慮した</a:t>
            </a:r>
            <a:r>
              <a:rPr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PP</a:t>
            </a:r>
            <a:r>
              <a:rPr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製キャップ</a:t>
            </a:r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en-US" altLang="ja-JP" sz="500" b="1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b="1" dirty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b="1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既存「色えんぴつ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6pcs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シャープナー付き」が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樹脂部分の素材替えでリニューアル。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ポリスチレンからポリプロピレンへの変更で、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より割れにくくなりました。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使いやすいシャープナーが付いた色えんぴつセット。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　名入れスペース：</a:t>
            </a:r>
            <a:r>
              <a:rPr lang="en-US" altLang="ja-JP" sz="1400" smtClean="0">
                <a:latin typeface="MS UI Gothic" pitchFamily="50" charset="-128"/>
                <a:ea typeface="MS UI Gothic" pitchFamily="50" charset="-128"/>
              </a:rPr>
              <a:t>10×40mm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xmlns="" id="{4664CAAA-15DE-AB87-62CC-F618F72187C6}"/>
              </a:ext>
            </a:extLst>
          </p:cNvPr>
          <p:cNvGrpSpPr/>
          <p:nvPr/>
        </p:nvGrpSpPr>
        <p:grpSpPr>
          <a:xfrm>
            <a:off x="454636" y="1032928"/>
            <a:ext cx="4623053" cy="5494442"/>
            <a:chOff x="329947" y="1032928"/>
            <a:chExt cx="3992658" cy="4745225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xmlns="" id="{291B4F0E-8DED-1C84-7AE4-B8272D7AEB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889" t="20808" r="28294" b="-699"/>
            <a:stretch/>
          </p:blipFill>
          <p:spPr>
            <a:xfrm>
              <a:off x="329947" y="1032928"/>
              <a:ext cx="1946817" cy="2121939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xmlns="" id="{B2C83E98-F8F9-5306-50CC-2C26F98B481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947" y="3122076"/>
              <a:ext cx="3988010" cy="2656077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xmlns="" id="{159811A9-73ED-B522-6066-7890469BB03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458" r="13610"/>
            <a:stretch/>
          </p:blipFill>
          <p:spPr>
            <a:xfrm>
              <a:off x="2266862" y="1032928"/>
              <a:ext cx="2055743" cy="2089148"/>
            </a:xfrm>
            <a:prstGeom prst="rect">
              <a:avLst/>
            </a:prstGeom>
          </p:spPr>
        </p:pic>
      </p:grpSp>
      <p:sp>
        <p:nvSpPr>
          <p:cNvPr id="12" name="正方形/長方形 11"/>
          <p:cNvSpPr/>
          <p:nvPr/>
        </p:nvSpPr>
        <p:spPr>
          <a:xfrm rot="16200000">
            <a:off x="3576201" y="5512286"/>
            <a:ext cx="450739" cy="216137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130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1750</TotalTime>
  <Words>55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ナニワ 服部</dc:creator>
  <cp:lastModifiedBy>ナニワインターナショナル株式会社　大橋</cp:lastModifiedBy>
  <cp:revision>67</cp:revision>
  <cp:lastPrinted>2023-04-13T08:56:35Z</cp:lastPrinted>
  <dcterms:created xsi:type="dcterms:W3CDTF">2022-03-14T00:10:03Z</dcterms:created>
  <dcterms:modified xsi:type="dcterms:W3CDTF">2024-07-04T09:36:48Z</dcterms:modified>
</cp:coreProperties>
</file>