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22561"/>
            <a:ext cx="3097212" cy="237980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粗品に上位人気のふせんセット。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種　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名刺サイズのカードやチラシが、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ちょうどが入る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展示会・お年賀など低コストにお配り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されるイベントにお使いください。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：ふせんセット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-1502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60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55×83×4mm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60×90×3mm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材質：紙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2" t="19578" r="18000" b="22651"/>
          <a:stretch/>
        </p:blipFill>
        <p:spPr>
          <a:xfrm>
            <a:off x="274509" y="980728"/>
            <a:ext cx="5105414" cy="320775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28092" r="11831" b="31604"/>
          <a:stretch/>
        </p:blipFill>
        <p:spPr>
          <a:xfrm>
            <a:off x="280364" y="4869160"/>
            <a:ext cx="2520107" cy="8677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4" t="25564" r="12519" b="25433"/>
          <a:stretch/>
        </p:blipFill>
        <p:spPr>
          <a:xfrm>
            <a:off x="2929731" y="4581128"/>
            <a:ext cx="2655222" cy="1255032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187624" y="1678073"/>
            <a:ext cx="3240360" cy="112558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ナニワインターナショナル株式会社　大橋</cp:lastModifiedBy>
  <cp:revision>27</cp:revision>
  <cp:lastPrinted>2014-01-27T04:29:49Z</cp:lastPrinted>
  <dcterms:created xsi:type="dcterms:W3CDTF">2013-05-25T04:35:45Z</dcterms:created>
  <dcterms:modified xsi:type="dcterms:W3CDTF">2024-07-04T07:33:53Z</dcterms:modified>
</cp:coreProperties>
</file>