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9132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7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　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822561"/>
            <a:ext cx="3097212" cy="2379801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粗品に上位人気のふせんセット。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ふせん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×5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種　各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25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枚入り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名刺サイズのカードやチラシが、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ちょうどが入る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PP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袋入り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展示会・お年賀など低コストにお配り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されるイベントにお使いください。</a:t>
            </a: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2952328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 ：ふせんセット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品番：ＳＣ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-1502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上代￥</a:t>
            </a:r>
            <a:r>
              <a:rPr lang="en-US" altLang="ja-JP" sz="1400">
                <a:latin typeface="MS UI Gothic" pitchFamily="50" charset="-128"/>
                <a:ea typeface="MS UI Gothic" pitchFamily="50" charset="-128"/>
              </a:rPr>
              <a:t>60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色柄：単色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55×83×4mm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P.P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袋入り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60×90×3mm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材質：紙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2000</a:t>
            </a: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名入れスペース：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25×60mm</a:t>
            </a: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62" t="19578" r="18000" b="22651"/>
          <a:stretch/>
        </p:blipFill>
        <p:spPr>
          <a:xfrm>
            <a:off x="274509" y="980728"/>
            <a:ext cx="5105414" cy="3207756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79" t="28092" r="11831" b="31604"/>
          <a:stretch/>
        </p:blipFill>
        <p:spPr>
          <a:xfrm>
            <a:off x="280364" y="4869160"/>
            <a:ext cx="2520107" cy="867711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34" t="25564" r="12519" b="25433"/>
          <a:stretch/>
        </p:blipFill>
        <p:spPr>
          <a:xfrm>
            <a:off x="2929731" y="4581128"/>
            <a:ext cx="2655222" cy="1255032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1187624" y="1678073"/>
            <a:ext cx="3240360" cy="1125589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53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橘高　大典</dc:creator>
  <cp:lastModifiedBy>ナニワインターナショナル株式会社　大橋</cp:lastModifiedBy>
  <cp:revision>27</cp:revision>
  <cp:lastPrinted>2014-01-27T04:29:49Z</cp:lastPrinted>
  <dcterms:created xsi:type="dcterms:W3CDTF">2013-05-25T04:35:45Z</dcterms:created>
  <dcterms:modified xsi:type="dcterms:W3CDTF">2024-07-04T07:33:53Z</dcterms:modified>
</cp:coreProperties>
</file>