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39"/>
            <a:ext cx="3097212" cy="241332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低単価ボールペンの新定番！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パステルカラーが華やかで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嬉しい。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スリムボディに握りやすいラバーグリップ。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１色名入れ、フルカラー名入れに対応。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692696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：スリムボールペン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SC-1501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30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ペン色：黒のみ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Φ9×140mm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包装ザイズ：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20×18×155mm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5×35mm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5" r="14833"/>
          <a:stretch/>
        </p:blipFill>
        <p:spPr>
          <a:xfrm>
            <a:off x="323528" y="878827"/>
            <a:ext cx="4147432" cy="391832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xmlns="" id="{A93C0E25-F6CD-8F8D-0C16-EF5D5AEC0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0712" y="3035640"/>
            <a:ext cx="1874319" cy="19808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76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23</cp:revision>
  <cp:lastPrinted>2014-01-27T04:29:49Z</cp:lastPrinted>
  <dcterms:created xsi:type="dcterms:W3CDTF">2013-05-25T04:35:45Z</dcterms:created>
  <dcterms:modified xsi:type="dcterms:W3CDTF">2024-07-04T07:26:47Z</dcterms:modified>
</cp:coreProperties>
</file>