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77072"/>
            <a:ext cx="3097212" cy="212529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両サイド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に便利な小物入れの付いた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ペンスタンドクロック。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・カレンダー時計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・スヌーズ付アラーム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・タイマー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・温度表示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6136" y="764704"/>
            <a:ext cx="3097212" cy="324036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サークルペン立てクロック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-1414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1,400</a:t>
            </a: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Φ85×110mm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95×95×125mm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樹脂・スチール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国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中国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備考：モニター用ボタン電池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内蔵　ＬＲ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44</a:t>
            </a: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20×30mm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82" y="1138508"/>
            <a:ext cx="4736098" cy="472499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11960" y="4477181"/>
            <a:ext cx="1075475" cy="1371925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555776" y="4653135"/>
            <a:ext cx="962826" cy="51000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69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35</cp:revision>
  <cp:lastPrinted>2014-01-27T04:29:49Z</cp:lastPrinted>
  <dcterms:created xsi:type="dcterms:W3CDTF">2013-05-25T04:35:45Z</dcterms:created>
  <dcterms:modified xsi:type="dcterms:W3CDTF">2019-12-26T04:25:55Z</dcterms:modified>
</cp:coreProperties>
</file>