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</a:t>
            </a:r>
            <a:r>
              <a:rPr lang="ja-JP" altLang="en-US" dirty="0" smtClean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  <a:endParaRPr lang="ja-JP" altLang="en-US" dirty="0">
              <a:solidFill>
                <a:schemeClr val="bg1"/>
              </a:solidFill>
              <a:latin typeface="MS UI Gothic" pitchFamily="50" charset="-128"/>
            </a:endParaRP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4077072"/>
            <a:ext cx="3097212" cy="2125290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両サイド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に便利な小物入れの付いた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ペンスタンドクロック。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・カレンダー時計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・スヌーズ付アラーム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・タイマー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・温度表示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6136" y="764704"/>
            <a:ext cx="3097212" cy="3240360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smtClean="0">
                <a:latin typeface="MS UI Gothic" pitchFamily="50" charset="-128"/>
                <a:ea typeface="MS UI Gothic" pitchFamily="50" charset="-128"/>
              </a:rPr>
              <a:t>品名：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サークルペン立てクロック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品番：ＳＣ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-1414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1,400</a:t>
            </a:r>
          </a:p>
          <a:p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色柄：単色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Φ85×110mm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包装：化粧箱入り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95×95×125mm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ABS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樹脂・スチール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60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生産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国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中国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備考：モニター用ボタン電池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内蔵　ＬＲ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44</a:t>
            </a:r>
          </a:p>
          <a:p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20×30mm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図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682" y="1138508"/>
            <a:ext cx="4736098" cy="4724999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11960" y="4477181"/>
            <a:ext cx="1075475" cy="1371925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2555776" y="4653135"/>
            <a:ext cx="962826" cy="510007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1440</TotalTime>
  <Words>69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こてさん</cp:lastModifiedBy>
  <cp:revision>35</cp:revision>
  <cp:lastPrinted>2014-01-27T04:29:49Z</cp:lastPrinted>
  <dcterms:created xsi:type="dcterms:W3CDTF">2013-05-25T04:35:45Z</dcterms:created>
  <dcterms:modified xsi:type="dcterms:W3CDTF">2019-12-26T04:25:55Z</dcterms:modified>
</cp:coreProperties>
</file>