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1325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　</a:t>
            </a:r>
            <a:r>
              <a:rPr lang="ja-JP" altLang="en-US" dirty="0" smtClean="0">
                <a:solidFill>
                  <a:schemeClr val="bg1"/>
                </a:solidFill>
                <a:latin typeface="MS UI Gothic" pitchFamily="50" charset="-128"/>
              </a:rPr>
              <a:t>記念品　ご提案書</a:t>
            </a:r>
            <a:endParaRPr lang="ja-JP" altLang="en-US" dirty="0">
              <a:solidFill>
                <a:schemeClr val="bg1"/>
              </a:solidFill>
              <a:latin typeface="MS UI Gothic" pitchFamily="50" charset="-128"/>
            </a:endParaRP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3717031"/>
            <a:ext cx="3097212" cy="2485331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幅広い年齢層に人気の</a:t>
            </a:r>
            <a:r>
              <a:rPr lang="ja-JP" altLang="en-US" sz="1400" dirty="0" err="1" smtClean="0">
                <a:latin typeface="MS UI Gothic" pitchFamily="50" charset="-128"/>
                <a:ea typeface="MS UI Gothic" pitchFamily="50" charset="-128"/>
              </a:rPr>
              <a:t>ゆる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キャラ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「くまモン」をプリントしました。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ちょっとした明かりが欲しい時に重宝します。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家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や車の鍵に取り付ければ、更に便利。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2880320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 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：くまモンのプチライト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SC-1428</a:t>
            </a: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230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色柄：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アソート（色指定不可）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商品サイズ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60×24×7mm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包装：オリジナル化粧箱入り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80×35×17mm</a:t>
            </a: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材質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：ＡＢＳ樹脂・アルミ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入数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300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生産国：中国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備考：</a:t>
            </a:r>
            <a:r>
              <a:rPr lang="ja-JP" altLang="en-US" sz="1400" dirty="0" smtClean="0">
                <a:solidFill>
                  <a:srgbClr val="5F5F5F"/>
                </a:solidFill>
                <a:latin typeface="MS UI Gothic" pitchFamily="50" charset="-128"/>
                <a:ea typeface="MS UI Gothic" pitchFamily="50" charset="-128"/>
              </a:rPr>
              <a:t>熊本県承認</a:t>
            </a:r>
            <a:r>
              <a:rPr lang="ja-JP" altLang="en-US" sz="1400" dirty="0" smtClean="0">
                <a:solidFill>
                  <a:srgbClr val="5F5F5F"/>
                </a:solidFill>
                <a:latin typeface="MS UI Gothic" pitchFamily="50" charset="-128"/>
                <a:ea typeface="MS UI Gothic" pitchFamily="50" charset="-128"/>
              </a:rPr>
              <a:t>番号＃</a:t>
            </a:r>
            <a:r>
              <a:rPr lang="en-US" altLang="ja-JP" sz="1400" dirty="0" smtClean="0">
                <a:solidFill>
                  <a:srgbClr val="5F5F5F"/>
                </a:solidFill>
                <a:latin typeface="MS UI Gothic" pitchFamily="50" charset="-128"/>
                <a:ea typeface="MS UI Gothic" pitchFamily="50" charset="-128"/>
              </a:rPr>
              <a:t>14017</a:t>
            </a:r>
            <a:r>
              <a:rPr lang="ja-JP" altLang="en-US" sz="1400" dirty="0">
                <a:solidFill>
                  <a:srgbClr val="5F5F5F"/>
                </a:solidFill>
                <a:latin typeface="MS UI Gothic" pitchFamily="50" charset="-128"/>
                <a:ea typeface="MS UI Gothic" pitchFamily="50" charset="-128"/>
              </a:rPr>
              <a:t>　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グループ化 2"/>
          <p:cNvGrpSpPr/>
          <p:nvPr/>
        </p:nvGrpSpPr>
        <p:grpSpPr>
          <a:xfrm>
            <a:off x="323528" y="908720"/>
            <a:ext cx="5184576" cy="5040560"/>
            <a:chOff x="721928" y="1546660"/>
            <a:chExt cx="4401298" cy="4402620"/>
          </a:xfrm>
        </p:grpSpPr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1928" y="1546660"/>
              <a:ext cx="4401298" cy="2933052"/>
            </a:xfrm>
            <a:prstGeom prst="rect">
              <a:avLst/>
            </a:prstGeom>
          </p:spPr>
        </p:pic>
        <p:pic>
          <p:nvPicPr>
            <p:cNvPr id="6" name="図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29731" y="4480666"/>
              <a:ext cx="2193495" cy="1468614"/>
            </a:xfrm>
            <a:prstGeom prst="rect">
              <a:avLst/>
            </a:prstGeom>
          </p:spPr>
        </p:pic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1928" y="4479711"/>
              <a:ext cx="2207803" cy="14695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9370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90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naniwa002</cp:lastModifiedBy>
  <cp:revision>14</cp:revision>
  <cp:lastPrinted>2013-12-17T08:12:26Z</cp:lastPrinted>
  <dcterms:created xsi:type="dcterms:W3CDTF">2013-05-25T04:35:45Z</dcterms:created>
  <dcterms:modified xsi:type="dcterms:W3CDTF">2019-01-09T07:55:24Z</dcterms:modified>
</cp:coreProperties>
</file>