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記念品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17031"/>
            <a:ext cx="3097212" cy="2485331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幅広い年齢層に人気の</a:t>
            </a:r>
            <a:r>
              <a:rPr lang="ja-JP" altLang="en-US" sz="1400" dirty="0" err="1" smtClean="0">
                <a:latin typeface="MS UI Gothic" pitchFamily="50" charset="-128"/>
                <a:ea typeface="MS UI Gothic" pitchFamily="50" charset="-128"/>
              </a:rPr>
              <a:t>ゆる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キャラ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「くまモン」をプリントしました。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ちょっとした明かりが欲しい時に重宝します。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家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や車の鍵に取り付ければ、更に便利。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880320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：くまモンのプチライト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SC-1428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230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60×24×7mm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包装：オリジナル化粧箱入り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80×35×17mm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：ＡＢＳ樹脂・アルミ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300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備考：</a:t>
            </a:r>
            <a:r>
              <a:rPr lang="ja-JP" altLang="en-US" sz="1400" dirty="0" smtClean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熊本県承認</a:t>
            </a:r>
            <a:r>
              <a:rPr lang="ja-JP" altLang="en-US" sz="1400" dirty="0" smtClean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番号＃</a:t>
            </a:r>
            <a:r>
              <a:rPr lang="en-US" altLang="ja-JP" sz="1400" dirty="0" smtClean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14017</a:t>
            </a:r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/>
          <p:cNvGrpSpPr/>
          <p:nvPr/>
        </p:nvGrpSpPr>
        <p:grpSpPr>
          <a:xfrm>
            <a:off x="323528" y="908720"/>
            <a:ext cx="5184576" cy="5040560"/>
            <a:chOff x="721928" y="1546660"/>
            <a:chExt cx="4401298" cy="4402620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928" y="1546660"/>
              <a:ext cx="4401298" cy="2933052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29731" y="4480666"/>
              <a:ext cx="2193495" cy="1468614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928" y="4479711"/>
              <a:ext cx="2207803" cy="14695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370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90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naniwa002</cp:lastModifiedBy>
  <cp:revision>14</cp:revision>
  <cp:lastPrinted>2013-12-17T08:12:26Z</cp:lastPrinted>
  <dcterms:created xsi:type="dcterms:W3CDTF">2013-05-25T04:35:45Z</dcterms:created>
  <dcterms:modified xsi:type="dcterms:W3CDTF">2019-01-09T07:55:24Z</dcterms:modified>
</cp:coreProperties>
</file>