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極細繊維が汚れを落とします。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使い易い大判の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30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ｃｍタイプ。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乾燥時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に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はホコリを取り除き、水に濡らせば皮脂汚れや油汚れを拭いとります。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541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smtClean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マイクロファイバー大判マジッククロス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SC-1604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100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300×300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ｍｍ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包装：デザイン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170×170×10mm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材質：ポリエステル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80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％・ナイロン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20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％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300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生産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国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：中国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グループ化 4"/>
          <p:cNvGrpSpPr/>
          <p:nvPr/>
        </p:nvGrpSpPr>
        <p:grpSpPr>
          <a:xfrm>
            <a:off x="761493" y="805422"/>
            <a:ext cx="4336475" cy="5290176"/>
            <a:chOff x="658192" y="805422"/>
            <a:chExt cx="4336475" cy="5290176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193" y="4349807"/>
              <a:ext cx="2608282" cy="1736138"/>
            </a:xfrm>
            <a:prstGeom prst="rect">
              <a:avLst/>
            </a:prstGeom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266475" y="4349807"/>
              <a:ext cx="1728192" cy="1745791"/>
            </a:xfrm>
            <a:prstGeom prst="rect">
              <a:avLst/>
            </a:prstGeom>
          </p:spPr>
        </p:pic>
        <p:pic>
          <p:nvPicPr>
            <p:cNvPr id="3" name="図 2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58192" y="805422"/>
              <a:ext cx="4336475" cy="35443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87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こてさん</cp:lastModifiedBy>
  <cp:revision>28</cp:revision>
  <cp:lastPrinted>2016-09-01T08:48:20Z</cp:lastPrinted>
  <dcterms:created xsi:type="dcterms:W3CDTF">2013-05-25T04:35:45Z</dcterms:created>
  <dcterms:modified xsi:type="dcterms:W3CDTF">2019-12-26T05:17:54Z</dcterms:modified>
</cp:coreProperties>
</file>