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77071"/>
            <a:ext cx="3097212" cy="212529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焦点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切替機能付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遠方まで届く収束点灯、近場を手広く照らす広範点灯の調節ができます。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ボタンを押すたびに機能が切り替わります。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フルパワー点灯→省エネ点灯→点滅灯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24036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：ズームライト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SC-1617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450</a:t>
            </a: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Φ35×120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ｍｍ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包装ザイズ：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130×40×40mm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樹脂・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120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国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本使用（別売）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6×25mm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図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79" y="1695513"/>
            <a:ext cx="5365303" cy="357128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656234"/>
            <a:ext cx="2016224" cy="1414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正方形/長方形 9"/>
          <p:cNvSpPr/>
          <p:nvPr/>
        </p:nvSpPr>
        <p:spPr>
          <a:xfrm rot="18699315">
            <a:off x="3997786" y="3172757"/>
            <a:ext cx="363181" cy="93074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99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28</cp:revision>
  <cp:lastPrinted>2016-11-16T07:28:46Z</cp:lastPrinted>
  <dcterms:created xsi:type="dcterms:W3CDTF">2013-05-25T04:35:45Z</dcterms:created>
  <dcterms:modified xsi:type="dcterms:W3CDTF">2019-12-26T05:38:34Z</dcterms:modified>
</cp:coreProperties>
</file>