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2019/12/26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角丸四角形 22"/>
          <p:cNvSpPr/>
          <p:nvPr/>
        </p:nvSpPr>
        <p:spPr>
          <a:xfrm>
            <a:off x="382623" y="4997648"/>
            <a:ext cx="638726" cy="237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/>
              <a:t>弱</a:t>
            </a:r>
            <a:r>
              <a:rPr kumimoji="1" lang="ja-JP" altLang="en-US" sz="1000" dirty="0" smtClean="0"/>
              <a:t>点灯</a:t>
            </a:r>
            <a:endParaRPr kumimoji="1" lang="ja-JP" altLang="en-US" sz="1000" dirty="0"/>
          </a:p>
        </p:txBody>
      </p:sp>
      <p:sp>
        <p:nvSpPr>
          <p:cNvPr id="28" name="角丸四角形 27"/>
          <p:cNvSpPr/>
          <p:nvPr/>
        </p:nvSpPr>
        <p:spPr>
          <a:xfrm>
            <a:off x="382623" y="5831430"/>
            <a:ext cx="653602" cy="2377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/>
              <a:t>強点灯</a:t>
            </a:r>
            <a:endParaRPr kumimoji="1" lang="ja-JP" altLang="en-US" sz="1000" dirty="0"/>
          </a:p>
        </p:txBody>
      </p:sp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  <a:endParaRPr lang="ja-JP" altLang="en-US" dirty="0">
              <a:solidFill>
                <a:schemeClr val="bg1"/>
              </a:solidFill>
              <a:latin typeface="MS UI Gothic" pitchFamily="50" charset="-128"/>
            </a:endParaRP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861047"/>
            <a:ext cx="3097212" cy="2341315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smtClean="0">
                <a:latin typeface="MS UI Gothic" pitchFamily="50" charset="-128"/>
                <a:ea typeface="MS UI Gothic" pitchFamily="50" charset="-128"/>
              </a:rPr>
              <a:t>使いやすい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スリムサイズの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色ボールペン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インク色：黒・赤・青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031576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色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ボールペン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品番：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SC-1801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60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4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）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商品サイズ：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Φ10×145mm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PP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袋入り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20×18×155mm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樹脂</a:t>
            </a:r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1000</a:t>
            </a:r>
          </a:p>
          <a:p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生産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国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：中国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</a:t>
            </a:r>
            <a:r>
              <a:rPr lang="ja-JP" altLang="en-US" sz="1400" dirty="0" smtClean="0">
                <a:latin typeface="MS UI Gothic" pitchFamily="50" charset="-128"/>
                <a:ea typeface="MS UI Gothic" pitchFamily="50" charset="-128"/>
              </a:rPr>
              <a:t>：</a:t>
            </a:r>
            <a:r>
              <a:rPr lang="en-US" altLang="ja-JP" sz="1400" dirty="0" smtClean="0">
                <a:latin typeface="MS UI Gothic" pitchFamily="50" charset="-128"/>
                <a:ea typeface="MS UI Gothic" pitchFamily="50" charset="-128"/>
              </a:rPr>
              <a:t>5×40mm</a:t>
            </a:r>
            <a:endParaRPr lang="en-US" altLang="ja-JP" sz="1400" dirty="0" smtClean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正方形/長方形 5"/>
          <p:cNvSpPr/>
          <p:nvPr/>
        </p:nvSpPr>
        <p:spPr>
          <a:xfrm>
            <a:off x="323528" y="4319263"/>
            <a:ext cx="914400" cy="261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/>
              <a:t>通常</a:t>
            </a:r>
            <a:r>
              <a:rPr kumimoji="1" lang="en-US" altLang="ja-JP" sz="1000" dirty="0" smtClean="0"/>
              <a:t>LED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2903442" y="4324369"/>
            <a:ext cx="914400" cy="2618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COB</a:t>
            </a:r>
            <a:endParaRPr kumimoji="1" lang="ja-JP" altLang="en-US" sz="10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3677" y="1426065"/>
            <a:ext cx="4352108" cy="4110176"/>
          </a:xfrm>
          <a:prstGeom prst="rect">
            <a:avLst/>
          </a:prstGeom>
        </p:spPr>
      </p:pic>
      <p:sp>
        <p:nvSpPr>
          <p:cNvPr id="14" name="正方形/長方形 13"/>
          <p:cNvSpPr/>
          <p:nvPr/>
        </p:nvSpPr>
        <p:spPr>
          <a:xfrm rot="17242654">
            <a:off x="3900770" y="3314971"/>
            <a:ext cx="845367" cy="119996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156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70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こてさん</cp:lastModifiedBy>
  <cp:revision>42</cp:revision>
  <cp:lastPrinted>2014-01-27T04:29:49Z</cp:lastPrinted>
  <dcterms:created xsi:type="dcterms:W3CDTF">2013-05-25T04:35:45Z</dcterms:created>
  <dcterms:modified xsi:type="dcterms:W3CDTF">2019-12-26T06:23:03Z</dcterms:modified>
</cp:coreProperties>
</file>