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1" autoAdjust="0"/>
  </p:normalViewPr>
  <p:slideViewPr>
    <p:cSldViewPr>
      <p:cViewPr varScale="1">
        <p:scale>
          <a:sx n="102" d="100"/>
          <a:sy n="102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45EC7-9AE6-457D-B1AD-2C00E2D5BB29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018A5-084E-40AA-A259-82BEE30EA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23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018A5-084E-40AA-A259-82BEE30EAFE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87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42" y="885203"/>
            <a:ext cx="5228021" cy="347990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455" y="3249074"/>
            <a:ext cx="1732750" cy="1124042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373116"/>
            <a:ext cx="3097212" cy="182924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明るく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広範囲を照らします。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（チップオンボード）の新型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採用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照射距離よりも、使用者の周囲を照らす事に重点を置き、視認性の向上を目指しました。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鍵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に付けても持ち運べる、軽量コンパクトタイプ。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3554559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ミニライト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SC-1810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280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58×34×11mm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65×40×20mm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備考：モニター用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ボタン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CR2032X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　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個</a:t>
            </a:r>
            <a:r>
              <a:rPr lang="ja-JP" altLang="en-US" sz="1000" dirty="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en-US" sz="1000" dirty="0">
                <a:latin typeface="MS UI Gothic" pitchFamily="50" charset="-128"/>
                <a:ea typeface="MS UI Gothic" pitchFamily="50" charset="-128"/>
              </a:rPr>
              <a:t>内蔵</a:t>
            </a:r>
            <a:r>
              <a:rPr lang="ja-JP" altLang="en-US" sz="100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0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：正面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4×35mm</a:t>
            </a: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裏面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20×20mm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7873" y="979865"/>
            <a:ext cx="1258897" cy="11336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3203" y="3249074"/>
            <a:ext cx="1514501" cy="107018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87" t="31042" r="30211" b="39450"/>
          <a:stretch/>
        </p:blipFill>
        <p:spPr>
          <a:xfrm>
            <a:off x="3071586" y="4468493"/>
            <a:ext cx="2365448" cy="132435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82" t="35663" r="30823" b="36662"/>
          <a:stretch/>
        </p:blipFill>
        <p:spPr>
          <a:xfrm>
            <a:off x="787503" y="4468493"/>
            <a:ext cx="2293819" cy="1325608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3666331" y="5229200"/>
            <a:ext cx="833661" cy="1310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835697" y="4797152"/>
            <a:ext cx="504056" cy="41167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90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46</cp:revision>
  <cp:lastPrinted>2014-01-27T04:29:49Z</cp:lastPrinted>
  <dcterms:created xsi:type="dcterms:W3CDTF">2013-05-25T04:35:45Z</dcterms:created>
  <dcterms:modified xsi:type="dcterms:W3CDTF">2019-12-26T06:43:55Z</dcterms:modified>
</cp:coreProperties>
</file>