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1325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81" autoAdjust="0"/>
  </p:normalViewPr>
  <p:slideViewPr>
    <p:cSldViewPr>
      <p:cViewPr varScale="1">
        <p:scale>
          <a:sx n="102" d="100"/>
          <a:sy n="102" d="100"/>
        </p:scale>
        <p:origin x="-28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2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6513" y="0"/>
            <a:ext cx="29432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545EC7-9AE6-457D-B1AD-2C00E2D5BB29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2425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322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6513" y="9377363"/>
            <a:ext cx="294322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D018A5-084E-40AA-A259-82BEE30EAF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0231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D018A5-084E-40AA-A259-82BEE30EAFE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3877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642" y="885203"/>
            <a:ext cx="5228021" cy="3479901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8455" y="3249074"/>
            <a:ext cx="1732750" cy="1124042"/>
          </a:xfrm>
          <a:prstGeom prst="rect">
            <a:avLst/>
          </a:prstGeom>
        </p:spPr>
      </p:pic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 smtClean="0">
                <a:solidFill>
                  <a:schemeClr val="bg1"/>
                </a:solidFill>
                <a:latin typeface="MS UI Gothic" pitchFamily="50" charset="-128"/>
              </a:rPr>
              <a:t>　ご提案書</a:t>
            </a:r>
            <a:endParaRPr lang="ja-JP" altLang="en-US" dirty="0">
              <a:solidFill>
                <a:schemeClr val="bg1"/>
              </a:solidFill>
              <a:latin typeface="MS UI Gothic" pitchFamily="50" charset="-128"/>
            </a:endParaRP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4373116"/>
            <a:ext cx="3097212" cy="1829245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明るく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広範囲を照らします。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COB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（チップオンボード）の新型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LED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採用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。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照射距離よりも、使用者の周囲を照らす事に重点を置き、視認性の向上を目指しました。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鍵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に付けても持ち運べる、軽量コンパクトタイプ。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3"/>
            <a:ext cx="3097212" cy="3554559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品名：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COB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ミニライト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smtClean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SC-1810</a:t>
            </a: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上代：￥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280</a:t>
            </a:r>
          </a:p>
          <a:p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色柄：単柄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商品サイズ：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58×34×11mm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包装：化粧箱入り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65×40×20mm</a:t>
            </a: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材質：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ABS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樹脂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300</a:t>
            </a: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生産国：中国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備考：モニター用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ボタン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電池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CR2032X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　　　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2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個</a:t>
            </a:r>
            <a:r>
              <a:rPr lang="ja-JP" altLang="en-US" sz="1000" dirty="0" smtClean="0">
                <a:latin typeface="MS UI Gothic" pitchFamily="50" charset="-128"/>
                <a:ea typeface="MS UI Gothic" pitchFamily="50" charset="-128"/>
              </a:rPr>
              <a:t>（</a:t>
            </a:r>
            <a:r>
              <a:rPr lang="ja-JP" altLang="en-US" sz="1000" dirty="0">
                <a:latin typeface="MS UI Gothic" pitchFamily="50" charset="-128"/>
                <a:ea typeface="MS UI Gothic" pitchFamily="50" charset="-128"/>
              </a:rPr>
              <a:t>内蔵</a:t>
            </a:r>
            <a:r>
              <a:rPr lang="ja-JP" altLang="en-US" sz="1000" dirty="0" smtClean="0">
                <a:latin typeface="MS UI Gothic" pitchFamily="50" charset="-128"/>
                <a:ea typeface="MS UI Gothic" pitchFamily="50" charset="-128"/>
              </a:rPr>
              <a:t>）</a:t>
            </a:r>
            <a:endParaRPr lang="en-US" altLang="ja-JP" sz="1000" dirty="0" smtClean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名入れスペース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：正面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4×35mm</a:t>
            </a:r>
          </a:p>
          <a:p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	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　　裏面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20×20mm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87873" y="979865"/>
            <a:ext cx="1258897" cy="11336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図 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3203" y="3249074"/>
            <a:ext cx="1514501" cy="1070189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87" t="31042" r="30211" b="39450"/>
          <a:stretch/>
        </p:blipFill>
        <p:spPr>
          <a:xfrm>
            <a:off x="3071586" y="4468493"/>
            <a:ext cx="2365448" cy="1324359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82" t="35663" r="30823" b="36662"/>
          <a:stretch/>
        </p:blipFill>
        <p:spPr>
          <a:xfrm>
            <a:off x="787503" y="4468493"/>
            <a:ext cx="2293819" cy="1325608"/>
          </a:xfrm>
          <a:prstGeom prst="rect">
            <a:avLst/>
          </a:prstGeom>
        </p:spPr>
      </p:pic>
      <p:sp>
        <p:nvSpPr>
          <p:cNvPr id="19" name="正方形/長方形 18"/>
          <p:cNvSpPr/>
          <p:nvPr/>
        </p:nvSpPr>
        <p:spPr>
          <a:xfrm>
            <a:off x="3666331" y="5229200"/>
            <a:ext cx="833661" cy="131082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1835697" y="4797152"/>
            <a:ext cx="504056" cy="411677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156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90</Words>
  <Application>Microsoft Office PowerPoint</Application>
  <PresentationFormat>画面に合わせる (4:3)</PresentationFormat>
  <Paragraphs>22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中村正嗣</dc:creator>
  <cp:lastModifiedBy>こてさん</cp:lastModifiedBy>
  <cp:revision>46</cp:revision>
  <cp:lastPrinted>2014-01-27T04:29:49Z</cp:lastPrinted>
  <dcterms:created xsi:type="dcterms:W3CDTF">2013-05-25T04:35:45Z</dcterms:created>
  <dcterms:modified xsi:type="dcterms:W3CDTF">2019-12-26T06:43:55Z</dcterms:modified>
</cp:coreProperties>
</file>