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E0E7DA-48C1-4765-A1F9-62D97C2195F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39B1F-C904-4261-8603-DEFCA4CB0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596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C10D5-4638-4D27-ADE3-376873BC4D3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9019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96CC-549C-4901-8691-4210C9298DDF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5D36-02F5-4E54-ADF1-894A8B7D9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45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96CC-549C-4901-8691-4210C9298DDF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5D36-02F5-4E54-ADF1-894A8B7D9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810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96CC-549C-4901-8691-4210C9298DDF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5D36-02F5-4E54-ADF1-894A8B7D9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14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96CC-549C-4901-8691-4210C9298DDF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5D36-02F5-4E54-ADF1-894A8B7D9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797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96CC-549C-4901-8691-4210C9298DDF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5D36-02F5-4E54-ADF1-894A8B7D9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35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96CC-549C-4901-8691-4210C9298DDF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5D36-02F5-4E54-ADF1-894A8B7D9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895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96CC-549C-4901-8691-4210C9298DDF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5D36-02F5-4E54-ADF1-894A8B7D9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58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96CC-549C-4901-8691-4210C9298DDF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5D36-02F5-4E54-ADF1-894A8B7D9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999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96CC-549C-4901-8691-4210C9298DDF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5D36-02F5-4E54-ADF1-894A8B7D9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54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96CC-549C-4901-8691-4210C9298DDF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5D36-02F5-4E54-ADF1-894A8B7D9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51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96CC-549C-4901-8691-4210C9298DDF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05D36-02F5-4E54-ADF1-894A8B7D9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01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D96CC-549C-4901-8691-4210C9298DDF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05D36-02F5-4E54-ADF1-894A8B7D9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2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861048"/>
            <a:ext cx="3097212" cy="2341314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デスク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周りをスッキリ収納できるペン立て。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最上段には取り出しやすい小物入れ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段ポケットには備品をたっぷり収納。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学習机からオフィスデスクまで。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ダイニング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の周りにおいて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も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OK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！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3"/>
            <a:ext cx="3097212" cy="3024337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ペンスタンド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SC-1813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350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　　　　　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82×82×100mm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箱入り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92×92×110mm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PS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樹脂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90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生産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国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：中国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10×30mm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251520" y="764703"/>
            <a:ext cx="5400600" cy="5437659"/>
          </a:xfrm>
          <a:prstGeom prst="roundRect">
            <a:avLst>
              <a:gd name="adj" fmla="val 6324"/>
            </a:avLst>
          </a:prstGeom>
          <a:noFill/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37" t="13362" r="26230" b="7653"/>
          <a:stretch/>
        </p:blipFill>
        <p:spPr>
          <a:xfrm>
            <a:off x="3016275" y="3035024"/>
            <a:ext cx="2491829" cy="3023303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6" t="7985" r="23590" b="12980"/>
          <a:stretch/>
        </p:blipFill>
        <p:spPr>
          <a:xfrm>
            <a:off x="467542" y="3033185"/>
            <a:ext cx="2548731" cy="3025142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9" t="19951" r="3609" b="24053"/>
          <a:stretch/>
        </p:blipFill>
        <p:spPr>
          <a:xfrm>
            <a:off x="467544" y="970779"/>
            <a:ext cx="5040560" cy="2108805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2678943" y="1628800"/>
            <a:ext cx="596913" cy="131082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968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</Words>
  <Application>Microsoft Office PowerPoint</Application>
  <PresentationFormat>画面に合わせる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syuji</dc:creator>
  <cp:lastModifiedBy>こてさん</cp:lastModifiedBy>
  <cp:revision>2</cp:revision>
  <dcterms:created xsi:type="dcterms:W3CDTF">2019-05-09T10:21:21Z</dcterms:created>
  <dcterms:modified xsi:type="dcterms:W3CDTF">2019-12-26T06:45:32Z</dcterms:modified>
</cp:coreProperties>
</file>