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E0E7DA-48C1-4765-A1F9-62D97C2195F8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439B1F-C904-4261-8603-DEFCA4CB0B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1596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CC10D5-4638-4D27-ADE3-376873BC4D3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9019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96CC-549C-4901-8691-4210C9298DDF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05D36-02F5-4E54-ADF1-894A8B7D9B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5454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96CC-549C-4901-8691-4210C9298DDF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05D36-02F5-4E54-ADF1-894A8B7D9B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7810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96CC-549C-4901-8691-4210C9298DDF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05D36-02F5-4E54-ADF1-894A8B7D9B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3140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96CC-549C-4901-8691-4210C9298DDF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05D36-02F5-4E54-ADF1-894A8B7D9B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797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96CC-549C-4901-8691-4210C9298DDF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05D36-02F5-4E54-ADF1-894A8B7D9B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5351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96CC-549C-4901-8691-4210C9298DDF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05D36-02F5-4E54-ADF1-894A8B7D9B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1895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96CC-549C-4901-8691-4210C9298DDF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05D36-02F5-4E54-ADF1-894A8B7D9B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9586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96CC-549C-4901-8691-4210C9298DDF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05D36-02F5-4E54-ADF1-894A8B7D9B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1999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96CC-549C-4901-8691-4210C9298DDF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05D36-02F5-4E54-ADF1-894A8B7D9B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2544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96CC-549C-4901-8691-4210C9298DDF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05D36-02F5-4E54-ADF1-894A8B7D9B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351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96CC-549C-4901-8691-4210C9298DDF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05D36-02F5-4E54-ADF1-894A8B7D9B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7013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D96CC-549C-4901-8691-4210C9298DDF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05D36-02F5-4E54-ADF1-894A8B7D9B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724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107380" y="100435"/>
            <a:ext cx="5976788" cy="376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100000">
                <a:srgbClr val="2244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ja-JP" altLang="en-US" dirty="0" smtClean="0">
                <a:solidFill>
                  <a:schemeClr val="bg1"/>
                </a:solidFill>
                <a:latin typeface="MS UI Gothic" pitchFamily="50" charset="-128"/>
              </a:rPr>
              <a:t>　ご提案書</a:t>
            </a:r>
            <a:endParaRPr lang="ja-JP" altLang="en-US" dirty="0">
              <a:solidFill>
                <a:schemeClr val="bg1"/>
              </a:solidFill>
              <a:latin typeface="MS UI Gothic" pitchFamily="50" charset="-128"/>
            </a:endParaRPr>
          </a:p>
        </p:txBody>
      </p:sp>
      <p:sp>
        <p:nvSpPr>
          <p:cNvPr id="18435" name="AutoShape 4"/>
          <p:cNvSpPr>
            <a:spLocks noChangeArrowheads="1"/>
          </p:cNvSpPr>
          <p:nvPr/>
        </p:nvSpPr>
        <p:spPr bwMode="auto">
          <a:xfrm>
            <a:off x="5795963" y="3861048"/>
            <a:ext cx="3097212" cy="2341314"/>
          </a:xfrm>
          <a:prstGeom prst="roundRect">
            <a:avLst>
              <a:gd name="adj" fmla="val 9579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square" lIns="18000"/>
          <a:lstStyle/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デスク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周りをスッキリ収納できるペン立て。</a:t>
            </a:r>
            <a:endParaRPr lang="en-US" altLang="ja-JP" sz="140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最上段には取り出しやすい小物入れ</a:t>
            </a:r>
            <a:endParaRPr lang="en-US" altLang="ja-JP" sz="140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3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段ポケットには備品をたっぷり収納。</a:t>
            </a:r>
            <a:endParaRPr lang="en-US" altLang="ja-JP" sz="1400" dirty="0" smtClean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学習机からオフィスデスクまで。</a:t>
            </a:r>
            <a:endParaRPr lang="en-US" altLang="ja-JP" sz="140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ダイニング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の周りにおいて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も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OK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！</a:t>
            </a:r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6" name="AutoShape 5"/>
          <p:cNvSpPr>
            <a:spLocks noChangeArrowheads="1"/>
          </p:cNvSpPr>
          <p:nvPr/>
        </p:nvSpPr>
        <p:spPr bwMode="auto">
          <a:xfrm>
            <a:off x="5795963" y="764703"/>
            <a:ext cx="3097212" cy="3024337"/>
          </a:xfrm>
          <a:prstGeom prst="roundRect">
            <a:avLst>
              <a:gd name="adj" fmla="val 6324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square" lIns="18000"/>
          <a:lstStyle/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品名：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ペンスタンド</a:t>
            </a:r>
            <a:endParaRPr lang="en-US" altLang="ja-JP" sz="140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品番：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SC-1813</a:t>
            </a: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上代：￥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350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　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　　　　　</a:t>
            </a:r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色柄：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3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色アソート（色指定不可）</a:t>
            </a:r>
            <a:endParaRPr lang="en-US" altLang="ja-JP" sz="140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商品サイズ：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82×82×100mm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包装：化粧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箱入り</a:t>
            </a:r>
            <a:endParaRPr lang="en-US" altLang="ja-JP" sz="140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包装サイズ：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92×92×110mm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材質：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PS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樹脂</a:t>
            </a:r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入数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：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90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生産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国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：中国</a:t>
            </a:r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名入れスペース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：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10×30mm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0" y="63087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0" y="5492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AutoShape 5"/>
          <p:cNvSpPr>
            <a:spLocks noChangeArrowheads="1"/>
          </p:cNvSpPr>
          <p:nvPr/>
        </p:nvSpPr>
        <p:spPr bwMode="auto">
          <a:xfrm>
            <a:off x="251520" y="764703"/>
            <a:ext cx="5400600" cy="5437659"/>
          </a:xfrm>
          <a:prstGeom prst="roundRect">
            <a:avLst>
              <a:gd name="adj" fmla="val 6324"/>
            </a:avLst>
          </a:prstGeom>
          <a:noFill/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18000"/>
          <a:lstStyle/>
          <a:p>
            <a:endParaRPr lang="en-US" altLang="ja-JP" sz="1400" dirty="0" smtClean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 smtClean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solidFill>
                  <a:srgbClr val="5F5F5F"/>
                </a:solidFill>
                <a:latin typeface="MS UI Gothic" pitchFamily="50" charset="-128"/>
                <a:ea typeface="MS UI Gothic" pitchFamily="50" charset="-128"/>
              </a:rPr>
              <a:t>　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37" t="13362" r="26230" b="7653"/>
          <a:stretch/>
        </p:blipFill>
        <p:spPr>
          <a:xfrm>
            <a:off x="3016275" y="3035024"/>
            <a:ext cx="2491829" cy="3023303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86" t="7985" r="23590" b="12980"/>
          <a:stretch/>
        </p:blipFill>
        <p:spPr>
          <a:xfrm>
            <a:off x="467542" y="3033185"/>
            <a:ext cx="2548731" cy="3025142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99" t="19951" r="3609" b="24053"/>
          <a:stretch/>
        </p:blipFill>
        <p:spPr>
          <a:xfrm>
            <a:off x="467544" y="970779"/>
            <a:ext cx="5040560" cy="2108805"/>
          </a:xfrm>
          <a:prstGeom prst="rect">
            <a:avLst/>
          </a:prstGeom>
        </p:spPr>
      </p:pic>
      <p:sp>
        <p:nvSpPr>
          <p:cNvPr id="15" name="正方形/長方形 14"/>
          <p:cNvSpPr/>
          <p:nvPr/>
        </p:nvSpPr>
        <p:spPr>
          <a:xfrm>
            <a:off x="2678943" y="1628800"/>
            <a:ext cx="596913" cy="131082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7968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50</Words>
  <Application>Microsoft Office PowerPoint</Application>
  <PresentationFormat>画面に合わせる (4:3)</PresentationFormat>
  <Paragraphs>27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syuji</dc:creator>
  <cp:lastModifiedBy>こてさん</cp:lastModifiedBy>
  <cp:revision>2</cp:revision>
  <dcterms:created xsi:type="dcterms:W3CDTF">2019-05-09T10:21:21Z</dcterms:created>
  <dcterms:modified xsi:type="dcterms:W3CDTF">2019-12-26T06:45:32Z</dcterms:modified>
</cp:coreProperties>
</file>