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41"/>
            <a:ext cx="3097212" cy="2413322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車内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のドリンクホルダーに置いて使える！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ちょっとした車内のゴミの片づけに。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カーダスト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BOX</a:t>
            </a:r>
          </a:p>
          <a:p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SC-1906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400</a:t>
            </a: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Φ95×165mm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100×100×135mm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80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30×30mm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521696" y="4368603"/>
            <a:ext cx="1058416" cy="261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COB</a:t>
            </a:r>
            <a:r>
              <a:rPr kumimoji="1" lang="ja-JP" altLang="en-US" sz="1000" dirty="0" smtClean="0"/>
              <a:t>　範囲重視</a:t>
            </a:r>
            <a:endParaRPr kumimoji="1" lang="ja-JP" altLang="en-US" sz="1000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44" y="1765108"/>
            <a:ext cx="5289973" cy="3521138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176" y="1765108"/>
            <a:ext cx="1599452" cy="14644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正方形/長方形 10"/>
          <p:cNvSpPr/>
          <p:nvPr/>
        </p:nvSpPr>
        <p:spPr>
          <a:xfrm>
            <a:off x="1979712" y="2957024"/>
            <a:ext cx="360040" cy="33789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5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63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53</cp:revision>
  <cp:lastPrinted>2014-01-27T04:29:49Z</cp:lastPrinted>
  <dcterms:created xsi:type="dcterms:W3CDTF">2013-05-25T04:35:45Z</dcterms:created>
  <dcterms:modified xsi:type="dcterms:W3CDTF">2019-12-26T08:50:04Z</dcterms:modified>
</cp:coreProperties>
</file>