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96" y="4313828"/>
            <a:ext cx="2090589" cy="13915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544" y="4319381"/>
            <a:ext cx="2088232" cy="1389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221088"/>
            <a:ext cx="3097212" cy="1981274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上下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左右</a:t>
            </a:r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に自由度の高い角度調整が可能。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台座にマグネットを内蔵することで、より自由度の高い使い方が出来るようになりました。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・強弱切替機能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 smtClean="0">
                <a:latin typeface="MS UI Gothic" pitchFamily="50" charset="-128"/>
                <a:ea typeface="MS UI Gothic" pitchFamily="50" charset="-128"/>
              </a:rPr>
              <a:t>・台座から取り外し可能</a:t>
            </a:r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8437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COB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くるり</a:t>
            </a:r>
            <a:r>
              <a:rPr lang="ja-JP" altLang="en-US" sz="1400" dirty="0" err="1" smtClean="0">
                <a:latin typeface="MS UI Gothic" pitchFamily="50" charset="-128"/>
                <a:ea typeface="MS UI Gothic" pitchFamily="50" charset="-128"/>
              </a:rPr>
              <a:t>ん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ライト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SC-1908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650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Φ77×65mm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80×80×75mm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樹脂・ＰＳ・磁石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本使用（別売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本体上部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10×30mm</a:t>
            </a:r>
          </a:p>
          <a:p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	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　　台座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7×25mm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吹き出し 14"/>
          <p:cNvSpPr/>
          <p:nvPr/>
        </p:nvSpPr>
        <p:spPr>
          <a:xfrm>
            <a:off x="4240327" y="5705376"/>
            <a:ext cx="1152128" cy="468632"/>
          </a:xfrm>
          <a:prstGeom prst="wedgeRoundRectCallout">
            <a:avLst>
              <a:gd name="adj1" fmla="val -55065"/>
              <a:gd name="adj2" fmla="val -803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マグネット内蔵</a:t>
            </a:r>
            <a:endParaRPr lang="en-US" altLang="ja-JP" sz="1050" dirty="0" smtClean="0"/>
          </a:p>
          <a:p>
            <a:pPr algn="ctr"/>
            <a:r>
              <a:rPr kumimoji="1" lang="ja-JP" altLang="en-US" sz="1050" dirty="0" smtClean="0"/>
              <a:t>使い方色々</a:t>
            </a:r>
            <a:endParaRPr kumimoji="1" lang="en-US" altLang="ja-JP" sz="1050" dirty="0" smtClean="0"/>
          </a:p>
        </p:txBody>
      </p:sp>
      <p:sp>
        <p:nvSpPr>
          <p:cNvPr id="23" name="角丸四角形吹き出し 22"/>
          <p:cNvSpPr/>
          <p:nvPr/>
        </p:nvSpPr>
        <p:spPr>
          <a:xfrm>
            <a:off x="2075504" y="5705376"/>
            <a:ext cx="1071817" cy="468632"/>
          </a:xfrm>
          <a:prstGeom prst="wedgeRoundRectCallout">
            <a:avLst>
              <a:gd name="adj1" fmla="val -89563"/>
              <a:gd name="adj2" fmla="val -932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50" dirty="0" smtClean="0"/>
              <a:t>COB</a:t>
            </a:r>
            <a:r>
              <a:rPr kumimoji="1" lang="ja-JP" altLang="en-US" sz="1050" dirty="0" smtClean="0"/>
              <a:t>ライト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（広く明るい）</a:t>
            </a:r>
            <a:endParaRPr kumimoji="1" lang="ja-JP" altLang="en-US" sz="105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7273" y="1268760"/>
            <a:ext cx="2789560" cy="26486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noFill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53" y="2097410"/>
            <a:ext cx="2088232" cy="13899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9" name="角丸四角形吹き出し 18"/>
          <p:cNvSpPr/>
          <p:nvPr/>
        </p:nvSpPr>
        <p:spPr>
          <a:xfrm>
            <a:off x="1259632" y="3573016"/>
            <a:ext cx="1071817" cy="468632"/>
          </a:xfrm>
          <a:prstGeom prst="wedgeRoundRectCallout">
            <a:avLst>
              <a:gd name="adj1" fmla="val -59784"/>
              <a:gd name="adj2" fmla="val -1336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台座から取り外し可能</a:t>
            </a:r>
            <a:endParaRPr kumimoji="1" lang="en-US" altLang="ja-JP" sz="1050" dirty="0" smtClean="0"/>
          </a:p>
        </p:txBody>
      </p:sp>
      <p:sp>
        <p:nvSpPr>
          <p:cNvPr id="16" name="正方形/長方形 15"/>
          <p:cNvSpPr/>
          <p:nvPr/>
        </p:nvSpPr>
        <p:spPr>
          <a:xfrm rot="1879434">
            <a:off x="3527459" y="3245505"/>
            <a:ext cx="526675" cy="7622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2478279">
            <a:off x="4229428" y="1474726"/>
            <a:ext cx="563193" cy="108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113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35</cp:revision>
  <cp:lastPrinted>2014-01-27T04:29:49Z</cp:lastPrinted>
  <dcterms:created xsi:type="dcterms:W3CDTF">2013-05-25T04:35:45Z</dcterms:created>
  <dcterms:modified xsi:type="dcterms:W3CDTF">2019-12-26T08:53:07Z</dcterms:modified>
</cp:coreProperties>
</file>