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791325" cy="98726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8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3503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7665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7871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7051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2305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8288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3359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2876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8862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2281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1390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26944-971D-4D16-9479-4749AF90F2DC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996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496" y="4313828"/>
            <a:ext cx="2090589" cy="1391548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3544" y="4319381"/>
            <a:ext cx="2088232" cy="1389979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107380" y="100435"/>
            <a:ext cx="5976788" cy="376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/>
              </a:gs>
              <a:gs pos="100000">
                <a:srgbClr val="2244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ja-JP" altLang="en-US" dirty="0" smtClean="0">
                <a:solidFill>
                  <a:schemeClr val="bg1"/>
                </a:solidFill>
                <a:latin typeface="MS UI Gothic" pitchFamily="50" charset="-128"/>
              </a:rPr>
              <a:t>　ご提案書</a:t>
            </a:r>
            <a:endParaRPr lang="ja-JP" altLang="en-US" dirty="0">
              <a:solidFill>
                <a:schemeClr val="bg1"/>
              </a:solidFill>
              <a:latin typeface="MS UI Gothic" pitchFamily="50" charset="-128"/>
            </a:endParaRPr>
          </a:p>
        </p:txBody>
      </p:sp>
      <p:sp>
        <p:nvSpPr>
          <p:cNvPr id="18435" name="AutoShape 4"/>
          <p:cNvSpPr>
            <a:spLocks noChangeArrowheads="1"/>
          </p:cNvSpPr>
          <p:nvPr/>
        </p:nvSpPr>
        <p:spPr bwMode="auto">
          <a:xfrm>
            <a:off x="5795963" y="4221088"/>
            <a:ext cx="3097212" cy="1981274"/>
          </a:xfrm>
          <a:prstGeom prst="roundRect">
            <a:avLst>
              <a:gd name="adj" fmla="val 9579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square" lIns="18000"/>
          <a:lstStyle/>
          <a:p>
            <a:r>
              <a:rPr lang="ja-JP" altLang="en-US" sz="1200" dirty="0" smtClean="0">
                <a:latin typeface="MS UI Gothic" pitchFamily="50" charset="-128"/>
                <a:ea typeface="MS UI Gothic" pitchFamily="50" charset="-128"/>
              </a:rPr>
              <a:t>上下</a:t>
            </a:r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左右</a:t>
            </a:r>
            <a:r>
              <a:rPr lang="ja-JP" altLang="en-US" sz="1200" dirty="0" smtClean="0">
                <a:latin typeface="MS UI Gothic" pitchFamily="50" charset="-128"/>
                <a:ea typeface="MS UI Gothic" pitchFamily="50" charset="-128"/>
              </a:rPr>
              <a:t>に自由度の高い角度調整が可能。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 smtClean="0">
                <a:latin typeface="MS UI Gothic" pitchFamily="50" charset="-128"/>
                <a:ea typeface="MS UI Gothic" pitchFamily="50" charset="-128"/>
              </a:rPr>
              <a:t>台座にマグネットを内蔵することで、より自由度の高い使い方が出来るようになりました。</a:t>
            </a:r>
            <a:endParaRPr lang="en-US" altLang="ja-JP" sz="1200" dirty="0" smtClean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 smtClean="0">
                <a:latin typeface="MS UI Gothic" pitchFamily="50" charset="-128"/>
                <a:ea typeface="MS UI Gothic" pitchFamily="50" charset="-128"/>
              </a:rPr>
              <a:t>・強弱切替機能</a:t>
            </a:r>
            <a:endParaRPr lang="en-US" altLang="ja-JP" sz="120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 smtClean="0">
                <a:latin typeface="MS UI Gothic" pitchFamily="50" charset="-128"/>
                <a:ea typeface="MS UI Gothic" pitchFamily="50" charset="-128"/>
              </a:rPr>
              <a:t>・台座から取り外し可能</a:t>
            </a:r>
            <a:endParaRPr lang="en-US" altLang="ja-JP" sz="1200" dirty="0" smtClean="0">
              <a:latin typeface="MS UI Gothic" pitchFamily="50" charset="-128"/>
              <a:ea typeface="MS UI Gothic" pitchFamily="50" charset="-128"/>
            </a:endParaRPr>
          </a:p>
          <a:p>
            <a:endParaRPr lang="ja-JP" altLang="en-US" sz="12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6" name="AutoShape 5"/>
          <p:cNvSpPr>
            <a:spLocks noChangeArrowheads="1"/>
          </p:cNvSpPr>
          <p:nvPr/>
        </p:nvSpPr>
        <p:spPr bwMode="auto">
          <a:xfrm>
            <a:off x="5795963" y="764704"/>
            <a:ext cx="3097212" cy="3384376"/>
          </a:xfrm>
          <a:prstGeom prst="roundRect">
            <a:avLst>
              <a:gd name="adj" fmla="val 6324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square" lIns="18000"/>
          <a:lstStyle/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品名：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COB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くるり</a:t>
            </a:r>
            <a:r>
              <a:rPr lang="ja-JP" altLang="en-US" sz="1400" dirty="0" err="1" smtClean="0">
                <a:latin typeface="MS UI Gothic" pitchFamily="50" charset="-128"/>
                <a:ea typeface="MS UI Gothic" pitchFamily="50" charset="-128"/>
              </a:rPr>
              <a:t>ん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ライト</a:t>
            </a:r>
            <a:endParaRPr lang="en-US" altLang="ja-JP" sz="140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品番：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SC-1908</a:t>
            </a: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上代：￥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650</a:t>
            </a:r>
          </a:p>
          <a:p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色柄：単色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商品サイズ：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Φ77×65mm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包装：化粧箱入り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包装サイズ：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80×80×75mm</a:t>
            </a: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材質：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ABS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樹脂・ＰＳ・磁石</a:t>
            </a:r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入数：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100</a:t>
            </a:r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生産国：中国</a:t>
            </a:r>
            <a:endParaRPr lang="en-US" altLang="ja-JP" sz="140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備考：単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4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電池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3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本使用（別売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）</a:t>
            </a:r>
            <a:endParaRPr lang="en-US" altLang="ja-JP" sz="1400" dirty="0" smtClean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名入れスペース：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本体上部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10×30mm</a:t>
            </a:r>
          </a:p>
          <a:p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	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　　台座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7×25mm</a:t>
            </a:r>
            <a:endParaRPr lang="en-US" altLang="ja-JP" sz="1400" dirty="0" smtClean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7" name="正方形/長方形 9"/>
          <p:cNvSpPr>
            <a:spLocks noChangeArrowheads="1"/>
          </p:cNvSpPr>
          <p:nvPr/>
        </p:nvSpPr>
        <p:spPr bwMode="auto">
          <a:xfrm>
            <a:off x="179388" y="764705"/>
            <a:ext cx="5500687" cy="5432896"/>
          </a:xfrm>
          <a:prstGeom prst="rect">
            <a:avLst/>
          </a:prstGeom>
          <a:noFill/>
          <a:ln w="25400" algn="ctr">
            <a:solidFill>
              <a:srgbClr val="33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ja-JP" altLang="en-US">
              <a:latin typeface="Calibri" pitchFamily="34" charset="0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0" y="630872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0" y="54927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角丸四角形吹き出し 14"/>
          <p:cNvSpPr/>
          <p:nvPr/>
        </p:nvSpPr>
        <p:spPr>
          <a:xfrm>
            <a:off x="4240327" y="5705376"/>
            <a:ext cx="1152128" cy="468632"/>
          </a:xfrm>
          <a:prstGeom prst="wedgeRoundRectCallout">
            <a:avLst>
              <a:gd name="adj1" fmla="val -55065"/>
              <a:gd name="adj2" fmla="val -8031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50" dirty="0" smtClean="0"/>
              <a:t>マグネット内蔵</a:t>
            </a:r>
            <a:endParaRPr lang="en-US" altLang="ja-JP" sz="1050" dirty="0" smtClean="0"/>
          </a:p>
          <a:p>
            <a:pPr algn="ctr"/>
            <a:r>
              <a:rPr kumimoji="1" lang="ja-JP" altLang="en-US" sz="1050" dirty="0" smtClean="0"/>
              <a:t>使い方色々</a:t>
            </a:r>
            <a:endParaRPr kumimoji="1" lang="en-US" altLang="ja-JP" sz="1050" dirty="0" smtClean="0"/>
          </a:p>
        </p:txBody>
      </p:sp>
      <p:sp>
        <p:nvSpPr>
          <p:cNvPr id="23" name="角丸四角形吹き出し 22"/>
          <p:cNvSpPr/>
          <p:nvPr/>
        </p:nvSpPr>
        <p:spPr>
          <a:xfrm>
            <a:off x="2075504" y="5705376"/>
            <a:ext cx="1071817" cy="468632"/>
          </a:xfrm>
          <a:prstGeom prst="wedgeRoundRectCallout">
            <a:avLst>
              <a:gd name="adj1" fmla="val -89563"/>
              <a:gd name="adj2" fmla="val -9320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050" dirty="0" smtClean="0"/>
              <a:t>COB</a:t>
            </a:r>
            <a:r>
              <a:rPr kumimoji="1" lang="ja-JP" altLang="en-US" sz="1050" dirty="0" smtClean="0"/>
              <a:t>ライト</a:t>
            </a:r>
            <a:endParaRPr kumimoji="1" lang="en-US" altLang="ja-JP" sz="1050" dirty="0" smtClean="0"/>
          </a:p>
          <a:p>
            <a:pPr algn="ctr"/>
            <a:r>
              <a:rPr kumimoji="1" lang="ja-JP" altLang="en-US" sz="1050" dirty="0" smtClean="0"/>
              <a:t>（広く明るい）</a:t>
            </a:r>
            <a:endParaRPr kumimoji="1" lang="ja-JP" altLang="en-US" sz="1050" dirty="0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707273" y="1268760"/>
            <a:ext cx="2789560" cy="2648673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noFill/>
            <a:miter lim="800000"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853" y="2097410"/>
            <a:ext cx="2088232" cy="1389979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sp>
        <p:nvSpPr>
          <p:cNvPr id="19" name="角丸四角形吹き出し 18"/>
          <p:cNvSpPr/>
          <p:nvPr/>
        </p:nvSpPr>
        <p:spPr>
          <a:xfrm>
            <a:off x="1259632" y="3573016"/>
            <a:ext cx="1071817" cy="468632"/>
          </a:xfrm>
          <a:prstGeom prst="wedgeRoundRectCallout">
            <a:avLst>
              <a:gd name="adj1" fmla="val -59784"/>
              <a:gd name="adj2" fmla="val -13369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50" dirty="0" smtClean="0"/>
              <a:t>台座から取り外し可能</a:t>
            </a:r>
            <a:endParaRPr kumimoji="1" lang="en-US" altLang="ja-JP" sz="1050" dirty="0" smtClean="0"/>
          </a:p>
        </p:txBody>
      </p:sp>
      <p:sp>
        <p:nvSpPr>
          <p:cNvPr id="16" name="正方形/長方形 15"/>
          <p:cNvSpPr/>
          <p:nvPr/>
        </p:nvSpPr>
        <p:spPr>
          <a:xfrm rot="1879434">
            <a:off x="3527459" y="3245505"/>
            <a:ext cx="526675" cy="76225"/>
          </a:xfrm>
          <a:prstGeom prst="rect">
            <a:avLst/>
          </a:prstGeom>
          <a:noFill/>
          <a:ln w="190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/>
          <p:cNvSpPr/>
          <p:nvPr/>
        </p:nvSpPr>
        <p:spPr>
          <a:xfrm rot="2478279">
            <a:off x="4229428" y="1474726"/>
            <a:ext cx="563193" cy="108000"/>
          </a:xfrm>
          <a:prstGeom prst="rect">
            <a:avLst/>
          </a:prstGeom>
          <a:noFill/>
          <a:ln w="190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04312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868</TotalTime>
  <Words>113</Words>
  <Application>Microsoft Office PowerPoint</Application>
  <PresentationFormat>画面に合わせる (4:3)</PresentationFormat>
  <Paragraphs>27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中村正嗣</dc:creator>
  <cp:lastModifiedBy>こてさん</cp:lastModifiedBy>
  <cp:revision>35</cp:revision>
  <cp:lastPrinted>2014-01-27T04:29:49Z</cp:lastPrinted>
  <dcterms:created xsi:type="dcterms:W3CDTF">2013-05-25T04:35:45Z</dcterms:created>
  <dcterms:modified xsi:type="dcterms:W3CDTF">2019-12-26T08:53:07Z</dcterms:modified>
</cp:coreProperties>
</file>