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8"/>
            <a:ext cx="3097212" cy="234131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pPr algn="ctr"/>
            <a:r>
              <a:rPr lang="ja-JP" altLang="en-US" sz="1100" b="1" dirty="0" smtClean="0">
                <a:latin typeface="MS UI Gothic" pitchFamily="50" charset="-128"/>
                <a:ea typeface="MS UI Gothic" pitchFamily="50" charset="-128"/>
              </a:rPr>
              <a:t>お掃除をより便利に。</a:t>
            </a:r>
            <a:endParaRPr lang="en-US" altLang="ja-JP" sz="1100" b="1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マイクロファイバークロス</a:t>
            </a:r>
            <a:r>
              <a:rPr lang="en-US" altLang="ja-JP" sz="11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枚と、ダスター</a:t>
            </a:r>
            <a:r>
              <a:rPr lang="en-US" altLang="ja-JP" sz="1100" dirty="0" smtClean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本のセット商品です。</a:t>
            </a:r>
            <a:endParaRPr lang="en-US" altLang="ja-JP" sz="11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　クロス</a:t>
            </a:r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は</a:t>
            </a:r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、乾いた状態で埃や水分を集め、濡れた状態で皮脂汚れ等を集めます。</a:t>
            </a:r>
            <a:endParaRPr lang="en-US" altLang="ja-JP" sz="11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　ダスターは静電気で埃等を拾いますので、凹凸のある部分等に便利です。</a:t>
            </a:r>
            <a:endParaRPr lang="en-US" altLang="ja-JP" sz="11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100" dirty="0" smtClean="0">
                <a:latin typeface="MS UI Gothic" pitchFamily="50" charset="-128"/>
                <a:ea typeface="MS UI Gothic" pitchFamily="50" charset="-128"/>
              </a:rPr>
              <a:t>　洗剤を使わず簡単にお掃除出来ますので、環境にも優しいエコアイテムです。</a:t>
            </a:r>
            <a:endParaRPr lang="en-US" altLang="ja-JP" sz="11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ダスターの持ち手色は、グリーン又はピンクからのアソートになります（色はお選び頂けません）</a:t>
            </a:r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クリーンセット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A</a:t>
            </a: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SC-1911</a:t>
            </a: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　　　　　</a:t>
            </a:r>
            <a:endParaRPr lang="ja-JP" altLang="en-US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クロス：約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300×300mm</a:t>
            </a: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ダスター：約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80×60×290mm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155×160×35mm</a:t>
            </a: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クロス：ポリエステル・ナイロン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ダスター：ポリプロピレン・ポリエチレン　</a:t>
            </a:r>
            <a:endParaRPr lang="ja-JP" altLang="en-US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100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生産国：中国　セットアップ：日本</a:t>
            </a: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備考：クロス、アゾ規制染料不使用（試験済）</a:t>
            </a:r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02" y="980728"/>
            <a:ext cx="4362035" cy="33464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8" t="41993" r="26537" b="772"/>
          <a:stretch/>
        </p:blipFill>
        <p:spPr>
          <a:xfrm>
            <a:off x="770803" y="4327227"/>
            <a:ext cx="2324972" cy="160257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12" t="44393" r="15464" b="1211"/>
          <a:stretch/>
        </p:blipFill>
        <p:spPr>
          <a:xfrm>
            <a:off x="3095774" y="4327227"/>
            <a:ext cx="2037063" cy="160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17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30</cp:revision>
  <cp:lastPrinted>2014-01-27T04:29:49Z</cp:lastPrinted>
  <dcterms:created xsi:type="dcterms:W3CDTF">2013-05-25T04:35:45Z</dcterms:created>
  <dcterms:modified xsi:type="dcterms:W3CDTF">2019-12-26T09:03:03Z</dcterms:modified>
</cp:coreProperties>
</file>