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89041"/>
            <a:ext cx="3097212" cy="2413322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底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マチたっぷり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10cm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！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資料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や配布物を入れるのに便利です。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95232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品名：セミナーバッグ　マチ付き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SC-2001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70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：ブラック・ネイビー・ブラウン・ベージュ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250×360×100mm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裸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不織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布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500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150×150mm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520" y="3495671"/>
            <a:ext cx="3672408" cy="260622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1819" y="807298"/>
            <a:ext cx="1346285" cy="268837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520" y="807297"/>
            <a:ext cx="1368152" cy="270070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7"/>
          <a:stretch/>
        </p:blipFill>
        <p:spPr>
          <a:xfrm>
            <a:off x="1619672" y="807297"/>
            <a:ext cx="1318011" cy="269178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15816" y="814695"/>
            <a:ext cx="1296144" cy="266645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2"/>
          <a:stretch/>
        </p:blipFill>
        <p:spPr>
          <a:xfrm>
            <a:off x="3838754" y="3481154"/>
            <a:ext cx="1815077" cy="2627608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4534683" y="2384884"/>
            <a:ext cx="600555" cy="50405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80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こてさん</cp:lastModifiedBy>
  <cp:revision>3</cp:revision>
  <dcterms:created xsi:type="dcterms:W3CDTF">2019-10-21T03:39:57Z</dcterms:created>
  <dcterms:modified xsi:type="dcterms:W3CDTF">2021-12-02T07:07:47Z</dcterms:modified>
</cp:coreProperties>
</file>