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789041"/>
            <a:ext cx="3097212" cy="2413322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底マチたっぷり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10cm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！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資料や配布物を入れるのに便利です。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95232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品名：セミナーバッグ　マチ付き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SC-2001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70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：ベージュ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250×360×100mm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包装：裸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材質：不織布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150×150mm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05064" y="3499182"/>
            <a:ext cx="3672408" cy="260622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56588" y="764704"/>
            <a:ext cx="1346285" cy="268837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52"/>
          <a:stretch/>
        </p:blipFill>
        <p:spPr>
          <a:xfrm>
            <a:off x="272647" y="3499182"/>
            <a:ext cx="1815077" cy="2627608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2629452" y="2252793"/>
            <a:ext cx="600555" cy="504056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80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ナニワインターナショナル株式会社　大橋</cp:lastModifiedBy>
  <cp:revision>5</cp:revision>
  <dcterms:created xsi:type="dcterms:W3CDTF">2019-10-21T03:39:57Z</dcterms:created>
  <dcterms:modified xsi:type="dcterms:W3CDTF">2025-01-15T08:43:50Z</dcterms:modified>
</cp:coreProperties>
</file>