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20273"/>
            <a:ext cx="3097212" cy="2382089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極細繊維のクリーナークロスです。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眼鏡やスマホ等のお手入れ、窓ガラスや鏡の拭き掃除に。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品名：マイクロファイバーファインクロス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SC-2003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120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色アソート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サイズ：約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300×300mm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：デザイン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袋入り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170×120×8mm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材質：ポリエステル・ポリアミド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25×70mm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6"/>
          <a:stretch/>
        </p:blipFill>
        <p:spPr>
          <a:xfrm>
            <a:off x="4026567" y="1945350"/>
            <a:ext cx="1589229" cy="141164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559" y="3820274"/>
            <a:ext cx="3472182" cy="237665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5773" y="3820274"/>
            <a:ext cx="2584301" cy="23766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6825" y="836712"/>
            <a:ext cx="3856029" cy="252028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5004048" y="3051610"/>
            <a:ext cx="300277" cy="6554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3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こてさん</cp:lastModifiedBy>
  <cp:revision>4</cp:revision>
  <dcterms:created xsi:type="dcterms:W3CDTF">2019-10-21T03:39:57Z</dcterms:created>
  <dcterms:modified xsi:type="dcterms:W3CDTF">2019-12-26T09:07:52Z</dcterms:modified>
</cp:coreProperties>
</file>