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789040"/>
            <a:ext cx="3097212" cy="2413322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防寒保温のアルミシート。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緊急時の保温ブランケットに、また簡易防水シートにもなります。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緊急時の備えに、アウトドア時には携帯必須アイテムです。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95232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品名：防寒アルミシート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SC-2004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150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色柄：シルバー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1300×210mm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包装：台紙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+PE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材質：アルミ蒸着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PET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15×60mm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36589" y="713668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465542" y="957490"/>
            <a:ext cx="4993791" cy="470175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99198" y="4395791"/>
            <a:ext cx="1514118" cy="1409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8657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 服部</cp:lastModifiedBy>
  <cp:revision>7</cp:revision>
  <dcterms:created xsi:type="dcterms:W3CDTF">2019-10-21T03:39:57Z</dcterms:created>
  <dcterms:modified xsi:type="dcterms:W3CDTF">2023-01-30T09:43:46Z</dcterms:modified>
</cp:coreProperties>
</file>