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84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EC00A1-1FF9-45E8-B916-BFDAB67B4027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E2C82F-12D6-4BE9-BAB1-AB2305DA23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627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　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764901"/>
            <a:ext cx="3097212" cy="2437461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pPr algn="ctr"/>
            <a:endParaRPr lang="en-US" altLang="ja-JP" sz="1200" b="1" dirty="0">
              <a:latin typeface="MS UI Gothic" pitchFamily="50" charset="-128"/>
              <a:ea typeface="MS UI Gothic" pitchFamily="50" charset="-128"/>
            </a:endParaRPr>
          </a:p>
          <a:p>
            <a:pPr algn="ctr"/>
            <a:r>
              <a:rPr lang="ja-JP" altLang="en-US" sz="1200" b="1" dirty="0">
                <a:latin typeface="MS UI Gothic" pitchFamily="50" charset="-128"/>
                <a:ea typeface="MS UI Gothic" pitchFamily="50" charset="-128"/>
              </a:rPr>
              <a:t>吸水力抜群！零れ物の拭き取りに。</a:t>
            </a:r>
            <a:endParaRPr lang="en-US" altLang="ja-JP" sz="1200" b="1" dirty="0">
              <a:latin typeface="MS UI Gothic" pitchFamily="50" charset="-128"/>
              <a:ea typeface="MS UI Gothic" pitchFamily="50" charset="-128"/>
            </a:endParaRPr>
          </a:p>
          <a:p>
            <a:pPr algn="ctr"/>
            <a:r>
              <a:rPr lang="ja-JP" altLang="en-US" sz="1200" b="1" dirty="0">
                <a:latin typeface="MS UI Gothic" pitchFamily="50" charset="-128"/>
                <a:ea typeface="MS UI Gothic" pitchFamily="50" charset="-128"/>
              </a:rPr>
              <a:t>水回りのお掃除や拭き取り・拭き上げに。</a:t>
            </a:r>
            <a:endParaRPr lang="en-US" altLang="ja-JP" sz="1200" b="1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pPr algn="ctr"/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台紙名入れ・オリジナルご対応可能です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2947337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品名：水取るクロス（すいとるクロス）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品番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SC-2005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￥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160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色柄：単色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商品サイズ：約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380×380×2mm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PP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袋入り（台紙あり）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204×154×10mm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材質：ビスコース・ポリエステル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300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セット内職：日本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31" r="15051"/>
          <a:stretch/>
        </p:blipFill>
        <p:spPr>
          <a:xfrm>
            <a:off x="1824522" y="4618592"/>
            <a:ext cx="1728192" cy="1460865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65" y="4616874"/>
            <a:ext cx="1485711" cy="1481379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="" xmlns:a16="http://schemas.microsoft.com/office/drawing/2014/main" id="{1D00AD85-7817-7C27-7FC5-DC23B29A410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0566" t="15962" r="-299" b="12727"/>
          <a:stretch/>
        </p:blipFill>
        <p:spPr>
          <a:xfrm>
            <a:off x="3080047" y="2141726"/>
            <a:ext cx="2600028" cy="2223378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="" xmlns:a16="http://schemas.microsoft.com/office/drawing/2014/main" id="{C8A377D9-E4C1-FE96-CC33-09EDCBB806D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63" y="764704"/>
            <a:ext cx="2696596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640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77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NI大橋</dc:creator>
  <cp:lastModifiedBy>ナニワインターナショナル株式会社　大橋</cp:lastModifiedBy>
  <cp:revision>12</cp:revision>
  <dcterms:created xsi:type="dcterms:W3CDTF">2019-10-21T03:39:57Z</dcterms:created>
  <dcterms:modified xsi:type="dcterms:W3CDTF">2025-01-15T08:56:43Z</dcterms:modified>
</cp:coreProperties>
</file>