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C00A1-1FF9-45E8-B916-BFDAB67B4027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2C82F-12D6-4BE9-BAB1-AB2305DA2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2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764901"/>
            <a:ext cx="3097212" cy="2437461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吸水力抜群！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零れ物の拭き取りに。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>
                <a:latin typeface="MS UI Gothic" pitchFamily="50" charset="-128"/>
                <a:ea typeface="MS UI Gothic" pitchFamily="50" charset="-128"/>
              </a:rPr>
              <a:t>水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回りのお掃除や拭き取り・拭き上げに。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3"/>
            <a:ext cx="3097212" cy="2947337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品名：すいとるクロス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SC-2005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</a:t>
            </a:r>
            <a:r>
              <a:rPr lang="ja-JP" altLang="en-US" sz="1400">
                <a:latin typeface="MS UI Gothic" pitchFamily="50" charset="-128"/>
                <a:ea typeface="MS UI Gothic" pitchFamily="50" charset="-128"/>
              </a:rPr>
              <a:t>：￥１５０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色柄：単色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380×380×2mm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包装：デザイン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204×154×10mm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材質：ビスコース・ポリエステル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20×50mm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4419" y="3764902"/>
            <a:ext cx="3553632" cy="2265494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980728"/>
            <a:ext cx="2739299" cy="2731313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4419" y="980728"/>
            <a:ext cx="2069826" cy="2731313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48" t="12416" r="24531" b="16275"/>
          <a:stretch/>
        </p:blipFill>
        <p:spPr>
          <a:xfrm>
            <a:off x="4069441" y="4481622"/>
            <a:ext cx="1532842" cy="1548773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4932040" y="5763851"/>
            <a:ext cx="507051" cy="131082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640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64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NI大橋</dc:creator>
  <cp:lastModifiedBy>服部 ナニワ</cp:lastModifiedBy>
  <cp:revision>9</cp:revision>
  <dcterms:created xsi:type="dcterms:W3CDTF">2019-10-21T03:39:57Z</dcterms:created>
  <dcterms:modified xsi:type="dcterms:W3CDTF">2024-01-11T01:01:47Z</dcterms:modified>
</cp:coreProperties>
</file>